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4" r:id="rId2"/>
  </p:sldMasterIdLst>
  <p:notesMasterIdLst>
    <p:notesMasterId r:id="rId34"/>
  </p:notesMasterIdLst>
  <p:sldIdLst>
    <p:sldId id="512" r:id="rId3"/>
    <p:sldId id="684" r:id="rId4"/>
    <p:sldId id="705" r:id="rId5"/>
    <p:sldId id="706" r:id="rId6"/>
    <p:sldId id="707" r:id="rId7"/>
    <p:sldId id="708" r:id="rId8"/>
    <p:sldId id="709" r:id="rId9"/>
    <p:sldId id="718" r:id="rId10"/>
    <p:sldId id="710" r:id="rId11"/>
    <p:sldId id="711" r:id="rId12"/>
    <p:sldId id="712" r:id="rId13"/>
    <p:sldId id="721" r:id="rId14"/>
    <p:sldId id="689" r:id="rId15"/>
    <p:sldId id="690" r:id="rId16"/>
    <p:sldId id="686" r:id="rId17"/>
    <p:sldId id="691" r:id="rId18"/>
    <p:sldId id="692" r:id="rId19"/>
    <p:sldId id="693" r:id="rId20"/>
    <p:sldId id="716" r:id="rId21"/>
    <p:sldId id="723" r:id="rId22"/>
    <p:sldId id="694" r:id="rId23"/>
    <p:sldId id="724" r:id="rId24"/>
    <p:sldId id="697" r:id="rId25"/>
    <p:sldId id="696" r:id="rId26"/>
    <p:sldId id="698" r:id="rId27"/>
    <p:sldId id="719" r:id="rId28"/>
    <p:sldId id="720" r:id="rId29"/>
    <p:sldId id="725" r:id="rId30"/>
    <p:sldId id="728" r:id="rId31"/>
    <p:sldId id="727" r:id="rId32"/>
    <p:sldId id="702" r:id="rId33"/>
  </p:sldIdLst>
  <p:sldSz cx="18288000" cy="1028541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40" userDrawn="1">
          <p15:clr>
            <a:srgbClr val="A4A3A4"/>
          </p15:clr>
        </p15:guide>
        <p15:guide id="2" pos="57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iang, Keyue" initials="JK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C1C1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49" autoAdjust="0"/>
    <p:restoredTop sz="84831"/>
  </p:normalViewPr>
  <p:slideViewPr>
    <p:cSldViewPr snapToGrid="0" showGuides="1">
      <p:cViewPr varScale="1">
        <p:scale>
          <a:sx n="88" d="100"/>
          <a:sy n="88" d="100"/>
        </p:scale>
        <p:origin x="1104" y="184"/>
      </p:cViewPr>
      <p:guideLst>
        <p:guide orient="horz" pos="3240"/>
        <p:guide pos="5760"/>
      </p:guideLst>
    </p:cSldViewPr>
  </p:slideViewPr>
  <p:outlineViewPr>
    <p:cViewPr>
      <p:scale>
        <a:sx n="33" d="100"/>
        <a:sy n="33" d="100"/>
      </p:scale>
      <p:origin x="0" y="-296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4" d="100"/>
          <a:sy n="94" d="100"/>
        </p:scale>
        <p:origin x="3752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ableStyles" Target="tableStyles.xml"/><Relationship Id="rId21" Type="http://schemas.openxmlformats.org/officeDocument/2006/relationships/slide" Target="slides/slide19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commentAuthors" Target="commentAuthor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14B700-E454-4935-A6FA-FD6D01281268}" type="datetimeFigureOut">
              <a:rPr kumimoji="1" lang="ja-JP" altLang="en-US" smtClean="0"/>
              <a:t>2023/7/3</a:t>
            </a:fld>
            <a:endParaRPr kumimoji="1" lang="ja-JP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en-US" altLang="ja-JP"/>
              <a:t>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F180D7-54DB-4F7F-AE75-6A189328228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399402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371509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685754" algn="l" defTabSz="1371509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1371509" algn="l" defTabSz="1371509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2057263" algn="l" defTabSz="1371509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2743017" algn="l" defTabSz="1371509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3428771" algn="l" defTabSz="1371509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4114526" algn="l" defTabSz="1371509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4800280" algn="l" defTabSz="1371509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5486034" algn="l" defTabSz="1371509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C03F89-1949-E64B-AC42-D3BE5974B6D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6456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F180D7-54DB-4F7F-AE75-6A189328228B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721076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F180D7-54DB-4F7F-AE75-6A189328228B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923817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F180D7-54DB-4F7F-AE75-6A189328228B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318099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F180D7-54DB-4F7F-AE75-6A189328228B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60981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F180D7-54DB-4F7F-AE75-6A189328228B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796080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F180D7-54DB-4F7F-AE75-6A189328228B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439456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F180D7-54DB-4F7F-AE75-6A189328228B}" type="slidenum">
              <a:rPr kumimoji="1" lang="ja-JP" altLang="en-US" smtClean="0"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578541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F180D7-54DB-4F7F-AE75-6A189328228B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742240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F180D7-54DB-4F7F-AE75-6A189328228B}" type="slidenum">
              <a:rPr kumimoji="1" lang="ja-JP" altLang="en-US" smtClean="0"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086625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F180D7-54DB-4F7F-AE75-6A189328228B}" type="slidenum">
              <a:rPr kumimoji="1" lang="ja-JP" altLang="en-US" smtClean="0"/>
              <a:t>19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061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F180D7-54DB-4F7F-AE75-6A189328228B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759914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F180D7-54DB-4F7F-AE75-6A189328228B}" type="slidenum">
              <a:rPr kumimoji="1" lang="ja-JP" altLang="en-US" smtClean="0"/>
              <a:t>20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0539151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F180D7-54DB-4F7F-AE75-6A189328228B}" type="slidenum">
              <a:rPr kumimoji="1" lang="ja-JP" altLang="en-US" smtClean="0"/>
              <a:t>21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2649906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F180D7-54DB-4F7F-AE75-6A189328228B}" type="slidenum">
              <a:rPr kumimoji="1" lang="ja-JP" altLang="en-US" smtClean="0"/>
              <a:t>22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3584203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F180D7-54DB-4F7F-AE75-6A189328228B}" type="slidenum">
              <a:rPr kumimoji="1" lang="ja-JP" altLang="en-US" smtClean="0"/>
              <a:t>24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5721018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F180D7-54DB-4F7F-AE75-6A189328228B}" type="slidenum">
              <a:rPr kumimoji="1" lang="ja-JP" altLang="en-US" smtClean="0"/>
              <a:t>27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2588726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F180D7-54DB-4F7F-AE75-6A189328228B}" type="slidenum">
              <a:rPr kumimoji="1" lang="ja-JP" altLang="en-US" smtClean="0"/>
              <a:t>28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0003712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F180D7-54DB-4F7F-AE75-6A189328228B}" type="slidenum">
              <a:rPr kumimoji="1" lang="ja-JP" altLang="en-US" smtClean="0"/>
              <a:t>29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0087250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F180D7-54DB-4F7F-AE75-6A189328228B}" type="slidenum">
              <a:rPr kumimoji="1" lang="ja-JP" altLang="en-US" smtClean="0"/>
              <a:t>30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063379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F180D7-54DB-4F7F-AE75-6A189328228B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66235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F180D7-54DB-4F7F-AE75-6A189328228B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429964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F180D7-54DB-4F7F-AE75-6A189328228B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468919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F180D7-54DB-4F7F-AE75-6A189328228B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426583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F180D7-54DB-4F7F-AE75-6A189328228B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849630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F180D7-54DB-4F7F-AE75-6A189328228B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682358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F180D7-54DB-4F7F-AE75-6A189328228B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013096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943100" y="3349172"/>
            <a:ext cx="5854700" cy="2277311"/>
          </a:xfrm>
        </p:spPr>
        <p:txBody>
          <a:bodyPr anchor="b"/>
          <a:lstStyle>
            <a:lvl1pPr algn="r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cxnSp>
        <p:nvCxnSpPr>
          <p:cNvPr id="6" name="Straight Connector 5"/>
          <p:cNvCxnSpPr/>
          <p:nvPr userDrawn="1"/>
        </p:nvCxnSpPr>
        <p:spPr>
          <a:xfrm flipV="1">
            <a:off x="8039100" y="1"/>
            <a:ext cx="0" cy="5422899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280401" y="4725988"/>
            <a:ext cx="6984999" cy="36576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528059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 image and tex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1398588"/>
            <a:ext cx="18288000" cy="3743325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9626600" y="5689600"/>
            <a:ext cx="5638800" cy="2693987"/>
          </a:xfrm>
        </p:spPr>
        <p:txBody>
          <a:bodyPr anchor="b"/>
          <a:lstStyle>
            <a:lvl1pPr marL="0" indent="0" algn="l"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3359151"/>
            <a:ext cx="6121400" cy="5113336"/>
          </a:xfrm>
        </p:spPr>
        <p:txBody>
          <a:bodyPr anchor="b"/>
          <a:lstStyle>
            <a:lvl1pPr algn="r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26616814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ot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401004471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UCL 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CL Branding background">
            <a:extLst>
              <a:ext uri="{FF2B5EF4-FFF2-40B4-BE49-F238E27FC236}">
                <a16:creationId xmlns:a16="http://schemas.microsoft.com/office/drawing/2014/main" id="{EA4C8DDC-D29E-5E43-9BC2-FD84B2117884}"/>
              </a:ext>
            </a:extLst>
          </p:cNvPr>
          <p:cNvSpPr/>
          <p:nvPr userDrawn="1"/>
        </p:nvSpPr>
        <p:spPr>
          <a:xfrm>
            <a:off x="0" y="1"/>
            <a:ext cx="18288000" cy="213722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pic>
        <p:nvPicPr>
          <p:cNvPr id="3" name="UCL Brandi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8288038" cy="2011374"/>
          </a:xfrm>
          <a:prstGeom prst="rect">
            <a:avLst/>
          </a:prstGeom>
        </p:spPr>
      </p:pic>
      <p:sp>
        <p:nvSpPr>
          <p:cNvPr id="13" name="Faculty, Department title">
            <a:extLst>
              <a:ext uri="{FF2B5EF4-FFF2-40B4-BE49-F238E27FC236}">
                <a16:creationId xmlns:a16="http://schemas.microsoft.com/office/drawing/2014/main" id="{7B844C1D-C9E2-A040-B3FD-0E3861E051D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40000" y="539917"/>
            <a:ext cx="8640000" cy="1079833"/>
          </a:xfrm>
          <a:prstGeom prst="rect">
            <a:avLst/>
          </a:prstGeom>
        </p:spPr>
        <p:txBody>
          <a:bodyPr/>
          <a:lstStyle>
            <a:lvl1pPr marL="16666" indent="0">
              <a:buNone/>
              <a:defRPr sz="2100" b="1" i="0" cap="all" baseline="0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FACULTY, DEPARTMENT</a:t>
            </a:r>
            <a:endParaRPr lang="en-US" dirty="0"/>
          </a:p>
        </p:txBody>
      </p:sp>
      <p:sp>
        <p:nvSpPr>
          <p:cNvPr id="9" name="Main image" descr="Image">
            <a:extLst>
              <a:ext uri="{FF2B5EF4-FFF2-40B4-BE49-F238E27FC236}">
                <a16:creationId xmlns:a16="http://schemas.microsoft.com/office/drawing/2014/main" id="{FD55159A-63D1-334F-B344-448B05BC84B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2159667"/>
            <a:ext cx="18288000" cy="8130375"/>
          </a:xfrm>
          <a:prstGeom prst="rect">
            <a:avLst/>
          </a:prstGeom>
          <a:ln>
            <a:noFill/>
          </a:ln>
        </p:spPr>
        <p:txBody>
          <a:bodyPr anchor="b" anchorCtr="0"/>
          <a:lstStyle>
            <a:lvl1pPr marL="16666" indent="0" algn="ctr">
              <a:buNone/>
              <a:defRPr sz="3600"/>
            </a:lvl1pPr>
          </a:lstStyle>
          <a:p>
            <a:r>
              <a:rPr lang="en-GB" dirty="0"/>
              <a:t>Click to add picture</a:t>
            </a:r>
            <a:br>
              <a:rPr lang="en-GB" dirty="0"/>
            </a:br>
            <a:endParaRPr lang="en-GB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1" name="Main Headline" descr="Headline">
            <a:extLst>
              <a:ext uri="{FF2B5EF4-FFF2-40B4-BE49-F238E27FC236}">
                <a16:creationId xmlns:a16="http://schemas.microsoft.com/office/drawing/2014/main" id="{6D1BEB54-27B8-4348-8671-D93B41DC5E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323299"/>
            <a:ext cx="11340000" cy="3509459"/>
          </a:xfrm>
          <a:prstGeom prst="rect">
            <a:avLst/>
          </a:prstGeom>
          <a:solidFill>
            <a:srgbClr val="FFFFFF"/>
          </a:solidFill>
        </p:spPr>
        <p:txBody>
          <a:bodyPr lIns="360000" tIns="180000"/>
          <a:lstStyle>
            <a:lvl1pPr>
              <a:defRPr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Main headline,</a:t>
            </a:r>
            <a:br>
              <a:rPr lang="en-US" dirty="0"/>
            </a:br>
            <a:r>
              <a:rPr lang="en-US" dirty="0"/>
              <a:t>Arial 44pt bold</a:t>
            </a:r>
          </a:p>
        </p:txBody>
      </p:sp>
    </p:spTree>
    <p:extLst>
      <p:ext uri="{BB962C8B-B14F-4D97-AF65-F5344CB8AC3E}">
        <p14:creationId xmlns:p14="http://schemas.microsoft.com/office/powerpoint/2010/main" val="3707032024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8288000" cy="1028541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4387808"/>
            <a:ext cx="15481300" cy="1357396"/>
          </a:xfrm>
        </p:spPr>
        <p:txBody>
          <a:bodyPr anchor="b">
            <a:normAutofit/>
          </a:bodyPr>
          <a:lstStyle>
            <a:lvl1pPr algn="ctr">
              <a:defRPr sz="8000" spc="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Presentation title</a:t>
            </a:r>
            <a:endParaRPr kumimoji="1" lang="ja-JP" altLang="en-US" dirty="0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3022601" y="5701355"/>
            <a:ext cx="12242799" cy="445445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3022601" y="8264769"/>
            <a:ext cx="12242799" cy="1565031"/>
          </a:xfrm>
        </p:spPr>
        <p:txBody>
          <a:bodyPr anchor="b"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FontTx/>
              <a:buNone/>
              <a:defRPr sz="1600"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865663254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5"/>
          <p:cNvSpPr>
            <a:spLocks noGrp="1"/>
          </p:cNvSpPr>
          <p:nvPr>
            <p:ph type="body" sz="quarter" idx="18" hasCustomPrompt="1"/>
          </p:nvPr>
        </p:nvSpPr>
        <p:spPr>
          <a:xfrm rot="18900000">
            <a:off x="6521202" y="2519910"/>
            <a:ext cx="5245593" cy="5245593"/>
          </a:xfrm>
          <a:solidFill>
            <a:schemeClr val="accent5">
              <a:lumMod val="40000"/>
              <a:lumOff val="60000"/>
            </a:schemeClr>
          </a:solidFill>
        </p:spPr>
        <p:txBody>
          <a:bodyPr anchor="b">
            <a:noAutofit/>
          </a:bodyPr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4" name="Text Placeholder 5"/>
          <p:cNvSpPr>
            <a:spLocks noGrp="1"/>
          </p:cNvSpPr>
          <p:nvPr>
            <p:ph type="body" sz="quarter" idx="19" hasCustomPrompt="1"/>
          </p:nvPr>
        </p:nvSpPr>
        <p:spPr>
          <a:xfrm rot="18900000">
            <a:off x="6929427" y="2928011"/>
            <a:ext cx="4429145" cy="4429145"/>
          </a:xfrm>
          <a:solidFill>
            <a:schemeClr val="tx1"/>
          </a:solidFill>
        </p:spPr>
        <p:txBody>
          <a:bodyPr anchor="b">
            <a:noAutofit/>
          </a:bodyPr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6934583" y="3505200"/>
            <a:ext cx="4418834" cy="1636712"/>
          </a:xfrm>
        </p:spPr>
        <p:txBody>
          <a:bodyPr anchor="b">
            <a:normAutofit/>
          </a:bodyPr>
          <a:lstStyle>
            <a:lvl1pPr algn="ctr">
              <a:defRPr sz="4800" spc="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Title</a:t>
            </a:r>
            <a:endParaRPr kumimoji="1" lang="ja-JP" alt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6934584" y="5207908"/>
            <a:ext cx="4418834" cy="964291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89104406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8288000" cy="1028541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8" hasCustomPrompt="1"/>
          </p:nvPr>
        </p:nvSpPr>
        <p:spPr>
          <a:xfrm rot="18900000">
            <a:off x="1943100" y="2787283"/>
            <a:ext cx="4709258" cy="4709258"/>
          </a:xfrm>
          <a:solidFill>
            <a:schemeClr val="tx1">
              <a:alpha val="20000"/>
            </a:schemeClr>
          </a:solidFill>
        </p:spPr>
        <p:txBody>
          <a:bodyPr anchor="b">
            <a:noAutofit/>
          </a:bodyPr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9" hasCustomPrompt="1"/>
          </p:nvPr>
        </p:nvSpPr>
        <p:spPr>
          <a:xfrm rot="18900000">
            <a:off x="2309586" y="3153769"/>
            <a:ext cx="3976287" cy="3976287"/>
          </a:xfrm>
          <a:solidFill>
            <a:schemeClr val="bg1">
              <a:alpha val="20000"/>
            </a:schemeClr>
          </a:solidFill>
        </p:spPr>
        <p:txBody>
          <a:bodyPr anchor="b">
            <a:noAutofit/>
          </a:bodyPr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309586" y="3632741"/>
            <a:ext cx="3976287" cy="3018343"/>
          </a:xfrm>
        </p:spPr>
        <p:txBody>
          <a:bodyPr anchor="ctr">
            <a:normAutofit/>
          </a:bodyPr>
          <a:lstStyle>
            <a:lvl1pPr algn="ctr">
              <a:defRPr sz="440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872333178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8288000" cy="1028541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8" hasCustomPrompt="1"/>
          </p:nvPr>
        </p:nvSpPr>
        <p:spPr>
          <a:xfrm rot="18900000">
            <a:off x="11635642" y="2787283"/>
            <a:ext cx="4709258" cy="4709258"/>
          </a:xfrm>
          <a:solidFill>
            <a:schemeClr val="tx1">
              <a:alpha val="20000"/>
            </a:schemeClr>
          </a:solidFill>
        </p:spPr>
        <p:txBody>
          <a:bodyPr anchor="b">
            <a:noAutofit/>
          </a:bodyPr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9" hasCustomPrompt="1"/>
          </p:nvPr>
        </p:nvSpPr>
        <p:spPr>
          <a:xfrm rot="18900000">
            <a:off x="12002128" y="3153769"/>
            <a:ext cx="3976287" cy="3976287"/>
          </a:xfrm>
          <a:solidFill>
            <a:schemeClr val="bg1">
              <a:alpha val="20000"/>
            </a:schemeClr>
          </a:solidFill>
        </p:spPr>
        <p:txBody>
          <a:bodyPr anchor="b">
            <a:noAutofit/>
          </a:bodyPr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2002128" y="3632741"/>
            <a:ext cx="3976287" cy="3018343"/>
          </a:xfrm>
        </p:spPr>
        <p:txBody>
          <a:bodyPr anchor="ctr">
            <a:normAutofit/>
          </a:bodyPr>
          <a:lstStyle>
            <a:lvl1pPr algn="ctr">
              <a:defRPr sz="440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605092788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screen image and tex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8288000" cy="1028541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3842259"/>
            <a:ext cx="5708650" cy="2599308"/>
          </a:xfrm>
        </p:spPr>
        <p:txBody>
          <a:bodyPr anchor="ctr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1175999" y="3457056"/>
            <a:ext cx="5708651" cy="3371302"/>
          </a:xfrm>
        </p:spPr>
        <p:txBody>
          <a:bodyPr anchor="ctr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840860288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screen image and 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8288000" cy="1028541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9143999" y="1317399"/>
            <a:ext cx="7740651" cy="1861230"/>
          </a:xfrm>
        </p:spPr>
        <p:txBody>
          <a:bodyPr anchor="b"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9144001" y="3178629"/>
            <a:ext cx="7740650" cy="1963284"/>
          </a:xfrm>
        </p:spPr>
        <p:txBody>
          <a:bodyPr anchor="t"/>
          <a:lstStyle>
            <a:lvl1pPr marL="0" indent="0" algn="r">
              <a:spcBef>
                <a:spcPts val="0"/>
              </a:spcBef>
              <a:buFontTx/>
              <a:buNone/>
              <a:defRPr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88163749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screen image and tex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8288000" cy="1028541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6" hasCustomPrompt="1"/>
          </p:nvPr>
        </p:nvSpPr>
        <p:spPr>
          <a:xfrm rot="10800000">
            <a:off x="0" y="0"/>
            <a:ext cx="8810171" cy="10285413"/>
          </a:xfrm>
          <a:gradFill flip="none" rotWithShape="1">
            <a:gsLst>
              <a:gs pos="0">
                <a:srgbClr val="000000">
                  <a:alpha val="50000"/>
                </a:srgbClr>
              </a:gs>
              <a:gs pos="100000">
                <a:srgbClr val="000000">
                  <a:alpha val="0"/>
                </a:srgbClr>
              </a:gs>
            </a:gsLst>
            <a:lin ang="10800000" scaled="1"/>
            <a:tileRect/>
          </a:gradFill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403349" y="1433513"/>
            <a:ext cx="8437337" cy="2811809"/>
          </a:xfrm>
        </p:spPr>
        <p:txBody>
          <a:bodyPr anchor="b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22400" y="4514087"/>
            <a:ext cx="5355772" cy="2975283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014696789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screen image and tex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8288000" cy="1028541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6" hasCustomPrompt="1"/>
          </p:nvPr>
        </p:nvSpPr>
        <p:spPr>
          <a:xfrm rot="10800000">
            <a:off x="-7" y="5416061"/>
            <a:ext cx="18288001" cy="4869347"/>
          </a:xfrm>
          <a:gradFill flip="none" rotWithShape="1">
            <a:gsLst>
              <a:gs pos="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5400000" scaled="1"/>
            <a:tileRect/>
          </a:gradFill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6664834"/>
            <a:ext cx="12242800" cy="2187066"/>
          </a:xfrm>
        </p:spPr>
        <p:txBody>
          <a:bodyPr anchor="b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4121313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 image and 3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8288000" cy="514191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03350" y="6633035"/>
            <a:ext cx="4207741" cy="224433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1403350" y="5973799"/>
            <a:ext cx="4207741" cy="58624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 baseline="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7040129" y="6633035"/>
            <a:ext cx="4207741" cy="224433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7040129" y="5973799"/>
            <a:ext cx="4207741" cy="58624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12676909" y="6633035"/>
            <a:ext cx="4207741" cy="224433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12676909" y="5973799"/>
            <a:ext cx="4207741" cy="58624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1943100" y="3784517"/>
            <a:ext cx="14401800" cy="1357396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419969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wide images and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1398588"/>
            <a:ext cx="9144000" cy="3743325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9144000" y="5134043"/>
            <a:ext cx="9144000" cy="3743325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1017250" y="2115628"/>
            <a:ext cx="5184775" cy="2244333"/>
          </a:xfrm>
        </p:spPr>
        <p:txBody>
          <a:bodyPr anchor="ctr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1943100" y="5556343"/>
            <a:ext cx="5175250" cy="2917639"/>
          </a:xfrm>
        </p:spPr>
        <p:txBody>
          <a:bodyPr anchor="ctr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233328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6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3270250"/>
            <a:ext cx="7127874" cy="3743325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9144000" y="3020365"/>
            <a:ext cx="7221904" cy="1141412"/>
          </a:xfrm>
        </p:spPr>
        <p:txBody>
          <a:bodyPr anchor="b"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9144000" y="5046325"/>
            <a:ext cx="7221904" cy="1968837"/>
          </a:xfrm>
        </p:spPr>
        <p:txBody>
          <a:bodyPr anchor="b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9144000" y="4040309"/>
            <a:ext cx="7221904" cy="701273"/>
          </a:xfrm>
        </p:spPr>
        <p:txBody>
          <a:bodyPr anchor="t">
            <a:normAutofit/>
          </a:bodyPr>
          <a:lstStyle>
            <a:lvl1pPr marL="0" indent="0" algn="just">
              <a:lnSpc>
                <a:spcPct val="13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656498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imag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-1588"/>
            <a:ext cx="6510634" cy="102862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6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3022600" y="2550707"/>
            <a:ext cx="5184774" cy="5184000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9144000" y="2393352"/>
            <a:ext cx="6121400" cy="1911022"/>
          </a:xfrm>
        </p:spPr>
        <p:txBody>
          <a:bodyPr anchor="b"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9144000" y="6184589"/>
            <a:ext cx="6121400" cy="1551621"/>
          </a:xfrm>
        </p:spPr>
        <p:txBody>
          <a:bodyPr anchor="b"/>
          <a:lstStyle>
            <a:lvl1pPr marL="285750" indent="-285750" algn="just">
              <a:spcBef>
                <a:spcPts val="0"/>
              </a:spcBef>
              <a:buFont typeface="Wingdings" panose="05000000000000000000" pitchFamily="2" charset="2"/>
              <a:buChar char="l"/>
              <a:defRPr>
                <a:solidFill>
                  <a:schemeClr val="accent4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9144000" y="4404471"/>
            <a:ext cx="6121400" cy="1565410"/>
          </a:xfrm>
        </p:spPr>
        <p:txBody>
          <a:bodyPr anchor="t"/>
          <a:lstStyle>
            <a:lvl1pPr marL="285750" indent="-285750" algn="just">
              <a:spcBef>
                <a:spcPts val="0"/>
              </a:spcBef>
              <a:buFont typeface="Wingdings" panose="05000000000000000000" pitchFamily="2" charset="2"/>
              <a:buChar char="l"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3482762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1403350" y="0"/>
            <a:ext cx="5724525" cy="1028541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8915204" y="2769697"/>
            <a:ext cx="7431650" cy="2277311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9022080" y="5141913"/>
            <a:ext cx="9265920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934254" y="5360988"/>
            <a:ext cx="743165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6805372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-794"/>
            <a:ext cx="5231423" cy="1028541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2347442" y="2730374"/>
            <a:ext cx="4537208" cy="4823078"/>
          </a:xfrm>
        </p:spPr>
        <p:txBody>
          <a:bodyPr anchor="ctr"/>
          <a:lstStyle>
            <a:lvl1pPr algn="r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5231423" y="-1588"/>
            <a:ext cx="6510634" cy="102862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kumimoji="1" lang="ja-JP" altLang="en-US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127603" y="4199298"/>
            <a:ext cx="4718273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6127603" y="3483427"/>
            <a:ext cx="4718273" cy="637117"/>
          </a:xfrm>
        </p:spPr>
        <p:txBody>
          <a:bodyPr anchor="b">
            <a:noAutofit/>
          </a:bodyPr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04310416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11160125" y="0"/>
            <a:ext cx="5724525" cy="1028541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1398589"/>
            <a:ext cx="7431650" cy="3648420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cxnSp>
        <p:nvCxnSpPr>
          <p:cNvPr id="14" name="Straight Connector 13"/>
          <p:cNvCxnSpPr>
            <a:endCxn id="11" idx="1"/>
          </p:cNvCxnSpPr>
          <p:nvPr userDrawn="1"/>
        </p:nvCxnSpPr>
        <p:spPr>
          <a:xfrm>
            <a:off x="1517651" y="5141913"/>
            <a:ext cx="9642474" cy="794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22400" y="5360988"/>
            <a:ext cx="743165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458107" y="9616425"/>
            <a:ext cx="6781800" cy="547603"/>
          </a:xfrm>
        </p:spPr>
        <p:txBody>
          <a:bodyPr/>
          <a:lstStyle>
            <a:lvl1pPr algn="l">
              <a:defRPr/>
            </a:lvl1pPr>
          </a:lstStyle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458107" y="8877368"/>
            <a:ext cx="1219200" cy="1012858"/>
          </a:xfrm>
        </p:spPr>
        <p:txBody>
          <a:bodyPr/>
          <a:lstStyle>
            <a:lvl1pPr algn="l">
              <a:defRPr/>
            </a:lvl1pPr>
          </a:lstStyle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4594721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image and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13056577" y="-794"/>
            <a:ext cx="5231423" cy="1028541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3633535"/>
            <a:ext cx="4525280" cy="3018343"/>
          </a:xfrm>
        </p:spPr>
        <p:txBody>
          <a:bodyPr anchor="ctr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6545943" y="-1588"/>
            <a:ext cx="6510634" cy="102862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kumimoji="1" lang="ja-JP" altLang="en-US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7456073" y="4030847"/>
            <a:ext cx="4690375" cy="3264171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7456073" y="3314976"/>
            <a:ext cx="4690375" cy="637117"/>
          </a:xfrm>
        </p:spPr>
        <p:txBody>
          <a:bodyPr anchor="b">
            <a:noAutofit/>
          </a:bodyPr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458107" y="9616425"/>
            <a:ext cx="6087836" cy="547603"/>
          </a:xfrm>
        </p:spPr>
        <p:txBody>
          <a:bodyPr/>
          <a:lstStyle>
            <a:lvl1pPr algn="l">
              <a:defRPr/>
            </a:lvl1pPr>
          </a:lstStyle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458107" y="8877368"/>
            <a:ext cx="1219200" cy="1012858"/>
          </a:xfrm>
        </p:spPr>
        <p:txBody>
          <a:bodyPr/>
          <a:lstStyle>
            <a:lvl1pPr algn="l">
              <a:defRPr/>
            </a:lvl1pPr>
          </a:lstStyle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0586637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image and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13056577" y="-794"/>
            <a:ext cx="5231423" cy="1028541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3633535"/>
            <a:ext cx="4525280" cy="3018343"/>
          </a:xfrm>
        </p:spPr>
        <p:txBody>
          <a:bodyPr anchor="ctr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6545943" y="-1588"/>
            <a:ext cx="6510634" cy="102862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kumimoji="1" lang="ja-JP" altLang="en-US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7456073" y="2929222"/>
            <a:ext cx="4690375" cy="2172474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7456073" y="2206169"/>
            <a:ext cx="4690375" cy="644299"/>
          </a:xfrm>
        </p:spPr>
        <p:txBody>
          <a:bodyPr anchor="b">
            <a:noAutofit/>
          </a:bodyPr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458107" y="9616425"/>
            <a:ext cx="6087836" cy="547603"/>
          </a:xfrm>
        </p:spPr>
        <p:txBody>
          <a:bodyPr/>
          <a:lstStyle>
            <a:lvl1pPr algn="l">
              <a:defRPr/>
            </a:lvl1pPr>
          </a:lstStyle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458107" y="8877368"/>
            <a:ext cx="1219200" cy="1012858"/>
          </a:xfrm>
        </p:spPr>
        <p:txBody>
          <a:bodyPr/>
          <a:lstStyle>
            <a:lvl1pPr algn="l">
              <a:defRPr/>
            </a:lvl1pPr>
          </a:lstStyle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7456073" y="6212852"/>
            <a:ext cx="4690375" cy="2172474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7456073" y="5489799"/>
            <a:ext cx="4690375" cy="644299"/>
          </a:xfrm>
        </p:spPr>
        <p:txBody>
          <a:bodyPr anchor="b">
            <a:noAutofit/>
          </a:bodyPr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1512880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3740262"/>
            <a:ext cx="12242800" cy="1232839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022601" y="5141912"/>
            <a:ext cx="12242800" cy="3241675"/>
          </a:xfrm>
        </p:spPr>
        <p:txBody>
          <a:bodyPr anchor="t"/>
          <a:lstStyle>
            <a:lvl1pPr marL="0" indent="0" algn="ctr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3433011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lon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0" y="-1588"/>
            <a:ext cx="6510634" cy="102862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kumimoji="1" lang="ja-JP" altLang="en-US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588286" y="3633535"/>
            <a:ext cx="5334063" cy="3018343"/>
          </a:xfrm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7895771" y="1433513"/>
            <a:ext cx="8988878" cy="3708400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7794171" y="5565640"/>
            <a:ext cx="9202058" cy="3311728"/>
          </a:xfrm>
        </p:spPr>
        <p:txBody>
          <a:bodyPr numCol="1" spcCol="540000"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42584023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 list - 5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0" y="-1588"/>
            <a:ext cx="6510634" cy="102862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kumimoji="1" lang="ja-JP" altLang="en-US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588286" y="3633535"/>
            <a:ext cx="5334063" cy="3018343"/>
          </a:xfrm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grpSp>
        <p:nvGrpSpPr>
          <p:cNvPr id="9" name="Group 8"/>
          <p:cNvGrpSpPr/>
          <p:nvPr userDrawn="1"/>
        </p:nvGrpSpPr>
        <p:grpSpPr>
          <a:xfrm>
            <a:off x="8155460" y="1433513"/>
            <a:ext cx="2041034" cy="1952238"/>
            <a:chOff x="9144000" y="1433513"/>
            <a:chExt cx="1408161" cy="1408161"/>
          </a:xfrm>
        </p:grpSpPr>
        <p:sp>
          <p:nvSpPr>
            <p:cNvPr id="7" name="Rectangle 6"/>
            <p:cNvSpPr/>
            <p:nvPr userDrawn="1"/>
          </p:nvSpPr>
          <p:spPr>
            <a:xfrm>
              <a:off x="9144000" y="1433513"/>
              <a:ext cx="1408161" cy="140816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9361573" y="1651086"/>
              <a:ext cx="973015" cy="9730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0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8813495" y="1934446"/>
            <a:ext cx="724962" cy="910330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0389420" y="2572592"/>
            <a:ext cx="4875979" cy="337024"/>
          </a:xfrm>
        </p:spPr>
        <p:txBody>
          <a:bodyPr anchor="t"/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10389419" y="1682676"/>
            <a:ext cx="4875979" cy="604071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8149924" y="4258428"/>
            <a:ext cx="2041033" cy="1766173"/>
            <a:chOff x="9144000" y="1433513"/>
            <a:chExt cx="1408161" cy="1408161"/>
          </a:xfrm>
        </p:grpSpPr>
        <p:sp>
          <p:nvSpPr>
            <p:cNvPr id="14" name="Rectangle 13"/>
            <p:cNvSpPr/>
            <p:nvPr userDrawn="1"/>
          </p:nvSpPr>
          <p:spPr>
            <a:xfrm>
              <a:off x="9144000" y="1433513"/>
              <a:ext cx="1408161" cy="140816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15" name="Rectangle 14"/>
            <p:cNvSpPr/>
            <p:nvPr userDrawn="1"/>
          </p:nvSpPr>
          <p:spPr>
            <a:xfrm>
              <a:off x="9361573" y="1651086"/>
              <a:ext cx="973015" cy="9730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6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8807959" y="4646766"/>
            <a:ext cx="724962" cy="910330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10389419" y="5289541"/>
            <a:ext cx="4875979" cy="337024"/>
          </a:xfrm>
        </p:spPr>
        <p:txBody>
          <a:bodyPr anchor="t"/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10389418" y="4497860"/>
            <a:ext cx="4875979" cy="604071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8149924" y="6907862"/>
            <a:ext cx="2041034" cy="1952238"/>
            <a:chOff x="9144000" y="1433513"/>
            <a:chExt cx="1408161" cy="1408161"/>
          </a:xfrm>
        </p:grpSpPr>
        <p:sp>
          <p:nvSpPr>
            <p:cNvPr id="20" name="Rectangle 19"/>
            <p:cNvSpPr/>
            <p:nvPr userDrawn="1"/>
          </p:nvSpPr>
          <p:spPr>
            <a:xfrm>
              <a:off x="9144000" y="1433513"/>
              <a:ext cx="1408161" cy="140816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21" name="Rectangle 20"/>
            <p:cNvSpPr/>
            <p:nvPr userDrawn="1"/>
          </p:nvSpPr>
          <p:spPr>
            <a:xfrm>
              <a:off x="9361573" y="1651086"/>
              <a:ext cx="973015" cy="9730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2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8807959" y="7440637"/>
            <a:ext cx="724962" cy="910330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10389417" y="8170816"/>
            <a:ext cx="4875979" cy="337024"/>
          </a:xfrm>
        </p:spPr>
        <p:txBody>
          <a:bodyPr anchor="t"/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4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10389416" y="7245911"/>
            <a:ext cx="4875979" cy="604071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7970836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 list - 6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0" y="-1588"/>
            <a:ext cx="6510634" cy="102862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kumimoji="1" lang="ja-JP" altLang="en-US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588286" y="3633535"/>
            <a:ext cx="5334063" cy="3018343"/>
          </a:xfrm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grpSp>
        <p:nvGrpSpPr>
          <p:cNvPr id="9" name="Group 8"/>
          <p:cNvGrpSpPr/>
          <p:nvPr userDrawn="1"/>
        </p:nvGrpSpPr>
        <p:grpSpPr>
          <a:xfrm>
            <a:off x="7673979" y="3025884"/>
            <a:ext cx="1052493" cy="1052493"/>
            <a:chOff x="9144000" y="1433513"/>
            <a:chExt cx="1408161" cy="1408161"/>
          </a:xfrm>
        </p:grpSpPr>
        <p:sp>
          <p:nvSpPr>
            <p:cNvPr id="7" name="Rectangle 6"/>
            <p:cNvSpPr/>
            <p:nvPr userDrawn="1"/>
          </p:nvSpPr>
          <p:spPr>
            <a:xfrm>
              <a:off x="9144000" y="1433513"/>
              <a:ext cx="1408161" cy="140816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9361573" y="1651086"/>
              <a:ext cx="973015" cy="9730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0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7836598" y="3096965"/>
            <a:ext cx="724962" cy="910330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919401" y="3595424"/>
            <a:ext cx="3127722" cy="337024"/>
          </a:xfrm>
        </p:spPr>
        <p:txBody>
          <a:bodyPr anchor="t"/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8919401" y="3025884"/>
            <a:ext cx="3127722" cy="604071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7673979" y="4619228"/>
            <a:ext cx="1052493" cy="1052493"/>
            <a:chOff x="9144000" y="1433513"/>
            <a:chExt cx="1408161" cy="1408161"/>
          </a:xfrm>
        </p:grpSpPr>
        <p:sp>
          <p:nvSpPr>
            <p:cNvPr id="14" name="Rectangle 13"/>
            <p:cNvSpPr/>
            <p:nvPr userDrawn="1"/>
          </p:nvSpPr>
          <p:spPr>
            <a:xfrm>
              <a:off x="9144000" y="1433513"/>
              <a:ext cx="1408161" cy="140816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15" name="Rectangle 14"/>
            <p:cNvSpPr/>
            <p:nvPr userDrawn="1"/>
          </p:nvSpPr>
          <p:spPr>
            <a:xfrm>
              <a:off x="9361573" y="1651086"/>
              <a:ext cx="973015" cy="9730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6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7836598" y="4690309"/>
            <a:ext cx="724962" cy="910330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8919401" y="5188768"/>
            <a:ext cx="3127722" cy="337024"/>
          </a:xfrm>
        </p:spPr>
        <p:txBody>
          <a:bodyPr anchor="t"/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8919401" y="4619228"/>
            <a:ext cx="3127722" cy="604071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7673979" y="6212571"/>
            <a:ext cx="1052493" cy="1052493"/>
            <a:chOff x="9144000" y="1433513"/>
            <a:chExt cx="1408161" cy="1408161"/>
          </a:xfrm>
        </p:grpSpPr>
        <p:sp>
          <p:nvSpPr>
            <p:cNvPr id="20" name="Rectangle 19"/>
            <p:cNvSpPr/>
            <p:nvPr userDrawn="1"/>
          </p:nvSpPr>
          <p:spPr>
            <a:xfrm>
              <a:off x="9144000" y="1433513"/>
              <a:ext cx="1408161" cy="140816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21" name="Rectangle 20"/>
            <p:cNvSpPr/>
            <p:nvPr userDrawn="1"/>
          </p:nvSpPr>
          <p:spPr>
            <a:xfrm>
              <a:off x="9361573" y="1651086"/>
              <a:ext cx="973015" cy="9730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2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7836598" y="6283652"/>
            <a:ext cx="724962" cy="910330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8919401" y="6782111"/>
            <a:ext cx="3127722" cy="337024"/>
          </a:xfrm>
        </p:spPr>
        <p:txBody>
          <a:bodyPr anchor="t"/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4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8919401" y="6212571"/>
            <a:ext cx="3127722" cy="604071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grpSp>
        <p:nvGrpSpPr>
          <p:cNvPr id="37" name="Group 36"/>
          <p:cNvGrpSpPr/>
          <p:nvPr userDrawn="1"/>
        </p:nvGrpSpPr>
        <p:grpSpPr>
          <a:xfrm>
            <a:off x="12511506" y="3025884"/>
            <a:ext cx="1052493" cy="1052493"/>
            <a:chOff x="9144000" y="1433513"/>
            <a:chExt cx="1408161" cy="1408161"/>
          </a:xfrm>
        </p:grpSpPr>
        <p:sp>
          <p:nvSpPr>
            <p:cNvPr id="38" name="Rectangle 37"/>
            <p:cNvSpPr/>
            <p:nvPr userDrawn="1"/>
          </p:nvSpPr>
          <p:spPr>
            <a:xfrm>
              <a:off x="9144000" y="1433513"/>
              <a:ext cx="1408161" cy="140816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39" name="Rectangle 38"/>
            <p:cNvSpPr/>
            <p:nvPr userDrawn="1"/>
          </p:nvSpPr>
          <p:spPr>
            <a:xfrm>
              <a:off x="9361573" y="1651086"/>
              <a:ext cx="973015" cy="9730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40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12674125" y="3096965"/>
            <a:ext cx="724962" cy="910330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41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13756928" y="3595424"/>
            <a:ext cx="3127722" cy="337024"/>
          </a:xfrm>
        </p:spPr>
        <p:txBody>
          <a:bodyPr anchor="t"/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2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13756928" y="3025884"/>
            <a:ext cx="3127722" cy="604071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grpSp>
        <p:nvGrpSpPr>
          <p:cNvPr id="43" name="Group 42"/>
          <p:cNvGrpSpPr/>
          <p:nvPr userDrawn="1"/>
        </p:nvGrpSpPr>
        <p:grpSpPr>
          <a:xfrm>
            <a:off x="12511506" y="4619228"/>
            <a:ext cx="1052493" cy="1052493"/>
            <a:chOff x="9144000" y="1433513"/>
            <a:chExt cx="1408161" cy="1408161"/>
          </a:xfrm>
        </p:grpSpPr>
        <p:sp>
          <p:nvSpPr>
            <p:cNvPr id="44" name="Rectangle 43"/>
            <p:cNvSpPr/>
            <p:nvPr userDrawn="1"/>
          </p:nvSpPr>
          <p:spPr>
            <a:xfrm>
              <a:off x="9144000" y="1433513"/>
              <a:ext cx="1408161" cy="140816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45" name="Rectangle 44"/>
            <p:cNvSpPr/>
            <p:nvPr userDrawn="1"/>
          </p:nvSpPr>
          <p:spPr>
            <a:xfrm>
              <a:off x="9361573" y="1651086"/>
              <a:ext cx="973015" cy="9730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46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12674125" y="4690309"/>
            <a:ext cx="724962" cy="910330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47" name="Text Placeholder 5"/>
          <p:cNvSpPr>
            <a:spLocks noGrp="1"/>
          </p:cNvSpPr>
          <p:nvPr>
            <p:ph type="body" sz="quarter" idx="26" hasCustomPrompt="1"/>
          </p:nvPr>
        </p:nvSpPr>
        <p:spPr>
          <a:xfrm>
            <a:off x="13756928" y="5188768"/>
            <a:ext cx="3127722" cy="337024"/>
          </a:xfrm>
        </p:spPr>
        <p:txBody>
          <a:bodyPr anchor="t"/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8" name="Text Placeholder 5"/>
          <p:cNvSpPr>
            <a:spLocks noGrp="1"/>
          </p:cNvSpPr>
          <p:nvPr>
            <p:ph type="body" sz="quarter" idx="27" hasCustomPrompt="1"/>
          </p:nvPr>
        </p:nvSpPr>
        <p:spPr>
          <a:xfrm>
            <a:off x="13756928" y="4619228"/>
            <a:ext cx="3127722" cy="604071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grpSp>
        <p:nvGrpSpPr>
          <p:cNvPr id="49" name="Group 48"/>
          <p:cNvGrpSpPr/>
          <p:nvPr userDrawn="1"/>
        </p:nvGrpSpPr>
        <p:grpSpPr>
          <a:xfrm>
            <a:off x="12511506" y="6212571"/>
            <a:ext cx="1052493" cy="1052493"/>
            <a:chOff x="9144000" y="1433513"/>
            <a:chExt cx="1408161" cy="1408161"/>
          </a:xfrm>
        </p:grpSpPr>
        <p:sp>
          <p:nvSpPr>
            <p:cNvPr id="50" name="Rectangle 49"/>
            <p:cNvSpPr/>
            <p:nvPr userDrawn="1"/>
          </p:nvSpPr>
          <p:spPr>
            <a:xfrm>
              <a:off x="9144000" y="1433513"/>
              <a:ext cx="1408161" cy="140816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51" name="Rectangle 50"/>
            <p:cNvSpPr/>
            <p:nvPr userDrawn="1"/>
          </p:nvSpPr>
          <p:spPr>
            <a:xfrm>
              <a:off x="9361573" y="1651086"/>
              <a:ext cx="973015" cy="9730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52" name="Text Placeholder 5"/>
          <p:cNvSpPr>
            <a:spLocks noGrp="1"/>
          </p:cNvSpPr>
          <p:nvPr>
            <p:ph type="body" sz="quarter" idx="28" hasCustomPrompt="1"/>
          </p:nvPr>
        </p:nvSpPr>
        <p:spPr>
          <a:xfrm>
            <a:off x="12674125" y="6283652"/>
            <a:ext cx="724962" cy="910330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53" name="Text Placeholder 5"/>
          <p:cNvSpPr>
            <a:spLocks noGrp="1"/>
          </p:cNvSpPr>
          <p:nvPr>
            <p:ph type="body" sz="quarter" idx="29" hasCustomPrompt="1"/>
          </p:nvPr>
        </p:nvSpPr>
        <p:spPr>
          <a:xfrm>
            <a:off x="13756928" y="6782111"/>
            <a:ext cx="3127722" cy="337024"/>
          </a:xfrm>
        </p:spPr>
        <p:txBody>
          <a:bodyPr anchor="t"/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4" name="Text Placeholder 5"/>
          <p:cNvSpPr>
            <a:spLocks noGrp="1"/>
          </p:cNvSpPr>
          <p:nvPr>
            <p:ph type="body" sz="quarter" idx="30" hasCustomPrompt="1"/>
          </p:nvPr>
        </p:nvSpPr>
        <p:spPr>
          <a:xfrm>
            <a:off x="13756928" y="6212571"/>
            <a:ext cx="3127722" cy="604071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6050084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0" y="-1588"/>
            <a:ext cx="9144000" cy="102862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kumimoji="1" lang="ja-JP" altLang="en-US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403870" y="2086656"/>
            <a:ext cx="6100016" cy="6110513"/>
          </a:xfrm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11169649" y="4034971"/>
            <a:ext cx="5175251" cy="3051630"/>
          </a:xfrm>
        </p:spPr>
        <p:txBody>
          <a:bodyPr numCol="1" spcCol="540000"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11169650" y="2719235"/>
            <a:ext cx="5175250" cy="1146681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5009882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0" y="-1588"/>
            <a:ext cx="9144000" cy="102862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kumimoji="1" lang="ja-JP" altLang="en-US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403870" y="2086656"/>
            <a:ext cx="6100016" cy="6110513"/>
          </a:xfrm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11169649" y="2918733"/>
            <a:ext cx="5175251" cy="2107520"/>
          </a:xfrm>
        </p:spPr>
        <p:txBody>
          <a:bodyPr numCol="1" spcCol="540000"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11169650" y="2154012"/>
            <a:ext cx="5175250" cy="595666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11169649" y="5973990"/>
            <a:ext cx="5175251" cy="2107520"/>
          </a:xfrm>
        </p:spPr>
        <p:txBody>
          <a:bodyPr numCol="1" spcCol="540000"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11169650" y="5209269"/>
            <a:ext cx="5175250" cy="595666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4716717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1403350" y="-1"/>
            <a:ext cx="5724525" cy="1028541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9144000" y="2292005"/>
            <a:ext cx="7740650" cy="1141412"/>
          </a:xfrm>
        </p:spPr>
        <p:txBody>
          <a:bodyPr anchor="b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9144000" y="4435579"/>
            <a:ext cx="7221904" cy="2496721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9144000" y="3311949"/>
            <a:ext cx="7740650" cy="701273"/>
          </a:xfrm>
        </p:spPr>
        <p:txBody>
          <a:bodyPr anchor="t">
            <a:normAutofit/>
          </a:bodyPr>
          <a:lstStyle>
            <a:lvl1pPr marL="0" indent="0" algn="just">
              <a:lnSpc>
                <a:spcPct val="130000"/>
              </a:lnSpc>
              <a:spcBef>
                <a:spcPts val="0"/>
              </a:spcBef>
              <a:buFontTx/>
              <a:buNone/>
              <a:defRPr sz="2800">
                <a:solidFill>
                  <a:schemeClr val="bg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10" name="Straight Connector 9"/>
          <p:cNvCxnSpPr/>
          <p:nvPr userDrawn="1"/>
        </p:nvCxnSpPr>
        <p:spPr>
          <a:xfrm flipV="1">
            <a:off x="9225281" y="4163666"/>
            <a:ext cx="9062719" cy="3856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9144000" y="7086600"/>
            <a:ext cx="7221904" cy="1800225"/>
          </a:xfrm>
        </p:spPr>
        <p:txBody>
          <a:bodyPr anchor="b">
            <a:normAutofit/>
          </a:bodyPr>
          <a:lstStyle>
            <a:lvl1pPr marL="285750" indent="-285750" algn="just">
              <a:spcBef>
                <a:spcPts val="0"/>
              </a:spcBef>
              <a:buFont typeface="Wingdings" panose="05000000000000000000" pitchFamily="2" charset="2"/>
              <a:buChar char="l"/>
              <a:defRPr sz="1400">
                <a:solidFill>
                  <a:schemeClr val="bg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4016144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11160124" y="-1"/>
            <a:ext cx="5724525" cy="1028541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458107" y="9616425"/>
            <a:ext cx="6087836" cy="547603"/>
          </a:xfrm>
        </p:spPr>
        <p:txBody>
          <a:bodyPr/>
          <a:lstStyle>
            <a:lvl1pPr algn="l">
              <a:defRPr/>
            </a:lvl1pPr>
          </a:lstStyle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458107" y="8877368"/>
            <a:ext cx="1219200" cy="1012858"/>
          </a:xfrm>
        </p:spPr>
        <p:txBody>
          <a:bodyPr/>
          <a:lstStyle>
            <a:lvl1pPr algn="l">
              <a:defRPr/>
            </a:lvl1pPr>
          </a:lstStyle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1398588"/>
            <a:ext cx="7740650" cy="1141412"/>
          </a:xfrm>
        </p:spPr>
        <p:txBody>
          <a:bodyPr anchor="t"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03350" y="6155103"/>
            <a:ext cx="7221904" cy="2496721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1403350" y="4061731"/>
            <a:ext cx="7221904" cy="2024765"/>
          </a:xfrm>
        </p:spPr>
        <p:txBody>
          <a:bodyPr anchor="b">
            <a:normAutofit/>
          </a:bodyPr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1403350" y="2257867"/>
            <a:ext cx="7740650" cy="839263"/>
          </a:xfrm>
        </p:spPr>
        <p:txBody>
          <a:bodyPr anchor="t">
            <a:noAutofit/>
          </a:bodyPr>
          <a:lstStyle>
            <a:lvl1pPr marL="0" indent="0" algn="just">
              <a:lnSpc>
                <a:spcPct val="130000"/>
              </a:lnSpc>
              <a:spcBef>
                <a:spcPts val="0"/>
              </a:spcBef>
              <a:buFontTx/>
              <a:buNone/>
              <a:defRPr sz="3600" baseline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Subtitle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2807284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1250122"/>
            <a:ext cx="12242800" cy="1042908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2118157" y="3125257"/>
            <a:ext cx="2778125" cy="2778125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03350" y="7097212"/>
            <a:ext cx="4207741" cy="178961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1403350" y="5987867"/>
            <a:ext cx="4207741" cy="58624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3022601" y="2293030"/>
            <a:ext cx="12242800" cy="440459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7754936" y="3125257"/>
            <a:ext cx="2778125" cy="2778125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7040129" y="7097212"/>
            <a:ext cx="4207741" cy="178961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7040129" y="5987867"/>
            <a:ext cx="4207741" cy="58624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13391716" y="3125257"/>
            <a:ext cx="2778125" cy="2778125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12676909" y="7097212"/>
            <a:ext cx="4207741" cy="178961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12676909" y="5987867"/>
            <a:ext cx="4207741" cy="58624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1403350" y="6612349"/>
            <a:ext cx="4207741" cy="44045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7040129" y="6612349"/>
            <a:ext cx="4207741" cy="44045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12676909" y="6612349"/>
            <a:ext cx="4207741" cy="44045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76002693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23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7754936" y="2244472"/>
            <a:ext cx="2778125" cy="2778125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24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7040129" y="6216427"/>
            <a:ext cx="4207741" cy="178961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5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7040129" y="5107082"/>
            <a:ext cx="4207741" cy="58624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26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13391716" y="2244472"/>
            <a:ext cx="2778125" cy="2778125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12676909" y="6216427"/>
            <a:ext cx="4207741" cy="178961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8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12676909" y="5107082"/>
            <a:ext cx="4207741" cy="58624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7040129" y="5731564"/>
            <a:ext cx="4207741" cy="44045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0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12676909" y="5731564"/>
            <a:ext cx="4207741" cy="44045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1" name="Title 1"/>
          <p:cNvSpPr>
            <a:spLocks noGrp="1"/>
          </p:cNvSpPr>
          <p:nvPr>
            <p:ph type="title" hasCustomPrompt="1"/>
          </p:nvPr>
        </p:nvSpPr>
        <p:spPr>
          <a:xfrm>
            <a:off x="1403349" y="2116810"/>
            <a:ext cx="4518479" cy="3018343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32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1403349" y="5365094"/>
            <a:ext cx="4518480" cy="3512273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45718911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1403349" y="2116810"/>
            <a:ext cx="4518479" cy="3018343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1403349" y="5365094"/>
            <a:ext cx="4518480" cy="3512273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7980383" y="1433930"/>
            <a:ext cx="2327234" cy="232723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7496370" y="4500221"/>
            <a:ext cx="3295260" cy="480140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7496370" y="3965159"/>
            <a:ext cx="3295260" cy="53506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18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12454153" y="1433930"/>
            <a:ext cx="2327234" cy="232723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11970140" y="4500221"/>
            <a:ext cx="3295260" cy="480140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11970140" y="3965159"/>
            <a:ext cx="3295260" cy="53506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21" name="Picture Placeholder 6"/>
          <p:cNvSpPr>
            <a:spLocks noGrp="1"/>
          </p:cNvSpPr>
          <p:nvPr>
            <p:ph type="pic" sz="quarter" idx="21"/>
          </p:nvPr>
        </p:nvSpPr>
        <p:spPr>
          <a:xfrm>
            <a:off x="7980383" y="5330936"/>
            <a:ext cx="2327234" cy="232723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7496370" y="8397227"/>
            <a:ext cx="3295260" cy="480140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7496370" y="7862165"/>
            <a:ext cx="3295260" cy="53506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24" name="Picture Placeholder 6"/>
          <p:cNvSpPr>
            <a:spLocks noGrp="1"/>
          </p:cNvSpPr>
          <p:nvPr>
            <p:ph type="pic" sz="quarter" idx="24"/>
          </p:nvPr>
        </p:nvSpPr>
        <p:spPr>
          <a:xfrm>
            <a:off x="12454153" y="5330936"/>
            <a:ext cx="2327234" cy="232723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25" name="Text Placeholder 5"/>
          <p:cNvSpPr>
            <a:spLocks noGrp="1"/>
          </p:cNvSpPr>
          <p:nvPr>
            <p:ph type="body" sz="quarter" idx="26" hasCustomPrompt="1"/>
          </p:nvPr>
        </p:nvSpPr>
        <p:spPr>
          <a:xfrm>
            <a:off x="11970140" y="8397227"/>
            <a:ext cx="3295260" cy="480140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27" hasCustomPrompt="1"/>
          </p:nvPr>
        </p:nvSpPr>
        <p:spPr>
          <a:xfrm>
            <a:off x="11970140" y="7862165"/>
            <a:ext cx="3295260" cy="53506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614633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943100" y="3751865"/>
            <a:ext cx="5854700" cy="2781683"/>
          </a:xfrm>
        </p:spPr>
        <p:txBody>
          <a:bodyPr anchor="ctr"/>
          <a:lstStyle>
            <a:lvl1pPr algn="r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280401" y="1398588"/>
            <a:ext cx="6984999" cy="7478779"/>
          </a:xfrm>
        </p:spPr>
        <p:txBody>
          <a:bodyPr anchor="ctr"/>
          <a:lstStyle>
            <a:lvl1pPr marL="285750" indent="-285750" algn="l">
              <a:spcBef>
                <a:spcPts val="1800"/>
              </a:spcBef>
              <a:buFont typeface="Wingdings" panose="05000000000000000000" pitchFamily="2" charset="2"/>
              <a:buChar char="l"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08944932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18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6816766" y="1433930"/>
            <a:ext cx="2327234" cy="232723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332753" y="4500221"/>
            <a:ext cx="3295260" cy="480140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6332753" y="3965159"/>
            <a:ext cx="3295260" cy="53506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21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10445084" y="1433930"/>
            <a:ext cx="2327234" cy="232723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9961071" y="4500221"/>
            <a:ext cx="3295260" cy="480140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9961071" y="3965159"/>
            <a:ext cx="3295260" cy="53506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24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14073403" y="1433930"/>
            <a:ext cx="2327234" cy="232723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25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13589390" y="4500221"/>
            <a:ext cx="3295260" cy="480140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13589390" y="3965159"/>
            <a:ext cx="3295260" cy="53506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27" name="Picture Placeholder 6"/>
          <p:cNvSpPr>
            <a:spLocks noGrp="1"/>
          </p:cNvSpPr>
          <p:nvPr>
            <p:ph type="pic" sz="quarter" idx="21"/>
          </p:nvPr>
        </p:nvSpPr>
        <p:spPr>
          <a:xfrm>
            <a:off x="6816766" y="5330936"/>
            <a:ext cx="2327234" cy="232723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28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6332753" y="8397227"/>
            <a:ext cx="3295260" cy="480140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6332753" y="7862165"/>
            <a:ext cx="3295260" cy="53506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30" name="Picture Placeholder 6"/>
          <p:cNvSpPr>
            <a:spLocks noGrp="1"/>
          </p:cNvSpPr>
          <p:nvPr>
            <p:ph type="pic" sz="quarter" idx="24"/>
          </p:nvPr>
        </p:nvSpPr>
        <p:spPr>
          <a:xfrm>
            <a:off x="10445084" y="5330936"/>
            <a:ext cx="2327234" cy="232723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31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9961071" y="8397227"/>
            <a:ext cx="3295260" cy="480140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2" name="Text Placeholder 5"/>
          <p:cNvSpPr>
            <a:spLocks noGrp="1"/>
          </p:cNvSpPr>
          <p:nvPr>
            <p:ph type="body" sz="quarter" idx="26" hasCustomPrompt="1"/>
          </p:nvPr>
        </p:nvSpPr>
        <p:spPr>
          <a:xfrm>
            <a:off x="9961071" y="7862165"/>
            <a:ext cx="3295260" cy="53506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33" name="Picture Placeholder 6"/>
          <p:cNvSpPr>
            <a:spLocks noGrp="1"/>
          </p:cNvSpPr>
          <p:nvPr>
            <p:ph type="pic" sz="quarter" idx="27"/>
          </p:nvPr>
        </p:nvSpPr>
        <p:spPr>
          <a:xfrm>
            <a:off x="14073403" y="5330936"/>
            <a:ext cx="2327234" cy="232723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34" name="Text Placeholder 5"/>
          <p:cNvSpPr>
            <a:spLocks noGrp="1"/>
          </p:cNvSpPr>
          <p:nvPr>
            <p:ph type="body" sz="quarter" idx="28" hasCustomPrompt="1"/>
          </p:nvPr>
        </p:nvSpPr>
        <p:spPr>
          <a:xfrm>
            <a:off x="13589390" y="8397227"/>
            <a:ext cx="3295260" cy="480140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5" name="Text Placeholder 5"/>
          <p:cNvSpPr>
            <a:spLocks noGrp="1"/>
          </p:cNvSpPr>
          <p:nvPr>
            <p:ph type="body" sz="quarter" idx="29" hasCustomPrompt="1"/>
          </p:nvPr>
        </p:nvSpPr>
        <p:spPr>
          <a:xfrm>
            <a:off x="13589390" y="7862165"/>
            <a:ext cx="3295260" cy="53506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36" name="Title 1"/>
          <p:cNvSpPr>
            <a:spLocks noGrp="1"/>
          </p:cNvSpPr>
          <p:nvPr>
            <p:ph type="title" hasCustomPrompt="1"/>
          </p:nvPr>
        </p:nvSpPr>
        <p:spPr>
          <a:xfrm>
            <a:off x="1403349" y="2116810"/>
            <a:ext cx="4518479" cy="3018343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37" name="Text Placeholder 5"/>
          <p:cNvSpPr>
            <a:spLocks noGrp="1"/>
          </p:cNvSpPr>
          <p:nvPr>
            <p:ph type="body" sz="quarter" idx="30" hasCustomPrompt="1"/>
          </p:nvPr>
        </p:nvSpPr>
        <p:spPr>
          <a:xfrm>
            <a:off x="1403349" y="5365094"/>
            <a:ext cx="4518480" cy="3512273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10709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and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3633535"/>
            <a:ext cx="4525280" cy="3018343"/>
          </a:xfrm>
        </p:spPr>
        <p:txBody>
          <a:bodyPr anchor="ctr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11699099" y="-1588"/>
            <a:ext cx="5185551" cy="51435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kumimoji="1" lang="ja-JP" altLang="en-US"/>
          </a:p>
        </p:txBody>
      </p:sp>
      <p:sp>
        <p:nvSpPr>
          <p:cNvPr id="1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6515099" y="0"/>
            <a:ext cx="5184000" cy="5141914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8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11700650" y="5141515"/>
            <a:ext cx="5184000" cy="5141914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9" name="Rectangle 18"/>
          <p:cNvSpPr/>
          <p:nvPr userDrawn="1"/>
        </p:nvSpPr>
        <p:spPr>
          <a:xfrm>
            <a:off x="6515099" y="5141913"/>
            <a:ext cx="5185551" cy="51435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kumimoji="1" lang="ja-JP" altLang="en-US"/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2496800" y="1973417"/>
            <a:ext cx="3666978" cy="2007738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12496800" y="1314180"/>
            <a:ext cx="3666978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7302522" y="7014529"/>
            <a:ext cx="3666978" cy="2007738"/>
          </a:xfrm>
        </p:spPr>
        <p:txBody>
          <a:bodyPr anchor="t"/>
          <a:lstStyle>
            <a:lvl1pPr marL="0" indent="0" algn="r">
              <a:spcBef>
                <a:spcPts val="0"/>
              </a:spcBef>
              <a:buFontTx/>
              <a:buNone/>
              <a:defRPr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7302522" y="6355292"/>
            <a:ext cx="3666978" cy="586241"/>
          </a:xfrm>
        </p:spPr>
        <p:txBody>
          <a:bodyPr anchor="b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6142762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6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1403350" y="5191943"/>
            <a:ext cx="4222750" cy="3685425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1403350" y="1398588"/>
            <a:ext cx="4222750" cy="3685425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5748803" y="1398587"/>
            <a:ext cx="3395197" cy="7488238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11169650" y="1398589"/>
            <a:ext cx="5175250" cy="3648420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1188700" y="5360988"/>
            <a:ext cx="517525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11267147" y="5141913"/>
            <a:ext cx="7020853" cy="793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806156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and 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1403350" y="1398588"/>
            <a:ext cx="5372594" cy="7478780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6905033" y="5492818"/>
            <a:ext cx="3240480" cy="338455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10274602" y="5492818"/>
            <a:ext cx="3240480" cy="338455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13644170" y="5492818"/>
            <a:ext cx="3240480" cy="338455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7127875" y="1398589"/>
            <a:ext cx="4041775" cy="3648420"/>
          </a:xfrm>
        </p:spPr>
        <p:txBody>
          <a:bodyPr anchor="ctr"/>
          <a:lstStyle>
            <a:lvl1pPr algn="r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1788726" y="1398588"/>
            <a:ext cx="5095924" cy="3648421"/>
          </a:xfrm>
        </p:spPr>
        <p:txBody>
          <a:bodyPr anchor="ctr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6776980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and tex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1250122"/>
            <a:ext cx="12242800" cy="1042908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3022601" y="2293030"/>
            <a:ext cx="12242800" cy="440459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6515100" y="3633899"/>
            <a:ext cx="2331583" cy="233158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03350" y="4442002"/>
            <a:ext cx="4377104" cy="1421200"/>
          </a:xfrm>
        </p:spPr>
        <p:txBody>
          <a:bodyPr anchor="t"/>
          <a:lstStyle>
            <a:lvl1pPr marL="0" indent="0" algn="r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1403350" y="3782765"/>
            <a:ext cx="4377104" cy="586241"/>
          </a:xfrm>
        </p:spPr>
        <p:txBody>
          <a:bodyPr anchor="b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9446987" y="3633899"/>
            <a:ext cx="2331583" cy="233158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12507546" y="4442002"/>
            <a:ext cx="4377104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12507546" y="3782765"/>
            <a:ext cx="437710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6515100" y="6545785"/>
            <a:ext cx="2331583" cy="233158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1403350" y="7353888"/>
            <a:ext cx="4377104" cy="1421200"/>
          </a:xfrm>
        </p:spPr>
        <p:txBody>
          <a:bodyPr anchor="t"/>
          <a:lstStyle>
            <a:lvl1pPr marL="0" indent="0" algn="r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1403350" y="6694651"/>
            <a:ext cx="4377104" cy="586241"/>
          </a:xfrm>
        </p:spPr>
        <p:txBody>
          <a:bodyPr anchor="b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7" name="Picture Placeholder 6"/>
          <p:cNvSpPr>
            <a:spLocks noGrp="1"/>
          </p:cNvSpPr>
          <p:nvPr>
            <p:ph type="pic" sz="quarter" idx="23"/>
          </p:nvPr>
        </p:nvSpPr>
        <p:spPr>
          <a:xfrm>
            <a:off x="9446987" y="6545785"/>
            <a:ext cx="2331583" cy="233158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12507546" y="7353888"/>
            <a:ext cx="4377104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12507546" y="6694651"/>
            <a:ext cx="437710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2503739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and tex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13024270" y="5556738"/>
            <a:ext cx="3320630" cy="3320630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13024270" y="2775858"/>
            <a:ext cx="2780880" cy="2780880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8866119" y="1398587"/>
            <a:ext cx="4158151" cy="4158151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10243390" y="5543569"/>
            <a:ext cx="2780880" cy="2780880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1517651" y="5141913"/>
            <a:ext cx="7348468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1403351" y="1398589"/>
            <a:ext cx="5111750" cy="3648420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22400" y="5360988"/>
            <a:ext cx="509270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3096522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 and 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1403350" y="2508781"/>
            <a:ext cx="5076000" cy="263313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1403350" y="5226398"/>
            <a:ext cx="5076000" cy="58624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6606000" y="2508781"/>
            <a:ext cx="5076000" cy="263313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6606000" y="5226398"/>
            <a:ext cx="5076000" cy="58624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11808650" y="2508781"/>
            <a:ext cx="5076000" cy="263313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11808650" y="5226398"/>
            <a:ext cx="5076000" cy="58624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21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6312877"/>
            <a:ext cx="5724525" cy="2539024"/>
          </a:xfrm>
        </p:spPr>
        <p:txBody>
          <a:bodyPr anchor="ctr"/>
          <a:lstStyle>
            <a:lvl1pPr algn="r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7702063" y="6312877"/>
            <a:ext cx="7563338" cy="2539024"/>
          </a:xfrm>
        </p:spPr>
        <p:txBody>
          <a:bodyPr anchor="ctr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9926958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right imag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403349" y="2116810"/>
            <a:ext cx="4518479" cy="3018343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1403349" y="5365094"/>
            <a:ext cx="4518480" cy="3512273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7127874" y="1398588"/>
            <a:ext cx="9756775" cy="7478780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6362868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left imag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1412875" y="1398588"/>
            <a:ext cx="9756775" cy="7478780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2366170" y="2116810"/>
            <a:ext cx="4518479" cy="3018343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12366170" y="5365094"/>
            <a:ext cx="4518480" cy="3512273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9671540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left image and 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-1"/>
            <a:ext cx="11777366" cy="1028541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11777366" y="-1588"/>
            <a:ext cx="6510634" cy="102862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kumimoji="1" lang="ja-JP" altLang="en-US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13007033" y="1398589"/>
            <a:ext cx="4032250" cy="3648420"/>
          </a:xfrm>
        </p:spPr>
        <p:txBody>
          <a:bodyPr anchor="b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3026083" y="5360987"/>
            <a:ext cx="4032250" cy="3525837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397635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4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3751865"/>
            <a:ext cx="4775200" cy="2781683"/>
          </a:xfrm>
        </p:spPr>
        <p:txBody>
          <a:bodyPr anchor="ctr"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280401" y="1398588"/>
            <a:ext cx="6984999" cy="7478779"/>
          </a:xfrm>
        </p:spPr>
        <p:txBody>
          <a:bodyPr anchor="ctr"/>
          <a:lstStyle>
            <a:lvl1pPr marL="285750" indent="-285750" algn="l">
              <a:spcBef>
                <a:spcPts val="1800"/>
              </a:spcBef>
              <a:buFont typeface="Wingdings" panose="05000000000000000000" pitchFamily="2" charset="2"/>
              <a:buChar char="l"/>
              <a:defRPr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4405763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049200" cy="514191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6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3047760" y="0"/>
            <a:ext cx="3049200" cy="514191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9143280" y="0"/>
            <a:ext cx="3049200" cy="514191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12191040" y="0"/>
            <a:ext cx="3049200" cy="514191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6095520" y="0"/>
            <a:ext cx="3049200" cy="514191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15238800" y="0"/>
            <a:ext cx="3049200" cy="514191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0" y="5141913"/>
            <a:ext cx="3049200" cy="51435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3047760" y="5141913"/>
            <a:ext cx="3049200" cy="51435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21"/>
          </p:nvPr>
        </p:nvSpPr>
        <p:spPr>
          <a:xfrm>
            <a:off x="9143280" y="5141913"/>
            <a:ext cx="3049200" cy="51435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22"/>
          </p:nvPr>
        </p:nvSpPr>
        <p:spPr>
          <a:xfrm>
            <a:off x="12191040" y="5141913"/>
            <a:ext cx="3049200" cy="51435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23"/>
          </p:nvPr>
        </p:nvSpPr>
        <p:spPr>
          <a:xfrm>
            <a:off x="6095520" y="5141913"/>
            <a:ext cx="3049200" cy="51435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6" name="Picture Placeholder 6"/>
          <p:cNvSpPr>
            <a:spLocks noGrp="1"/>
          </p:cNvSpPr>
          <p:nvPr>
            <p:ph type="pic" sz="quarter" idx="24"/>
          </p:nvPr>
        </p:nvSpPr>
        <p:spPr>
          <a:xfrm>
            <a:off x="15238800" y="5141913"/>
            <a:ext cx="3049200" cy="51435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6347295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wid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-1"/>
            <a:ext cx="18288000" cy="514191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6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0" y="5141912"/>
            <a:ext cx="18288000" cy="514191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943100" y="3270249"/>
            <a:ext cx="14401800" cy="3744913"/>
          </a:xfrm>
          <a:solidFill>
            <a:schemeClr val="tx1"/>
          </a:solidFill>
        </p:spPr>
        <p:txBody>
          <a:bodyPr anchor="ctr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3663399"/>
            <a:ext cx="4105275" cy="2957025"/>
          </a:xfrm>
        </p:spPr>
        <p:txBody>
          <a:bodyPr anchor="ctr"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7702063" y="3663399"/>
            <a:ext cx="6852137" cy="2957025"/>
          </a:xfrm>
        </p:spPr>
        <p:txBody>
          <a:bodyPr anchor="ctr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44723138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and 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-1"/>
            <a:ext cx="9144000" cy="1028541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6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9144000" y="-1"/>
            <a:ext cx="9144000" cy="1028541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200775" y="1398588"/>
            <a:ext cx="5886450" cy="7488237"/>
          </a:xfrm>
          <a:solidFill>
            <a:schemeClr val="tx1"/>
          </a:solidFill>
        </p:spPr>
        <p:txBody>
          <a:bodyPr anchor="ctr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7127875" y="2209799"/>
            <a:ext cx="4032250" cy="2837209"/>
          </a:xfrm>
        </p:spPr>
        <p:txBody>
          <a:bodyPr anchor="b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7146925" y="5360987"/>
            <a:ext cx="4032250" cy="2817813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9851402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 images and tex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049200" cy="514191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6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3047760" y="0"/>
            <a:ext cx="3049200" cy="514191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12191040" y="0"/>
            <a:ext cx="3049200" cy="514191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15238800" y="0"/>
            <a:ext cx="3049200" cy="514191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0" y="5141913"/>
            <a:ext cx="3049200" cy="51435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3047760" y="5141913"/>
            <a:ext cx="3049200" cy="51435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22"/>
          </p:nvPr>
        </p:nvSpPr>
        <p:spPr>
          <a:xfrm>
            <a:off x="12191040" y="5141913"/>
            <a:ext cx="3049200" cy="51435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6" name="Picture Placeholder 6"/>
          <p:cNvSpPr>
            <a:spLocks noGrp="1"/>
          </p:cNvSpPr>
          <p:nvPr>
            <p:ph type="pic" sz="quarter" idx="24"/>
          </p:nvPr>
        </p:nvSpPr>
        <p:spPr>
          <a:xfrm>
            <a:off x="15238800" y="5141913"/>
            <a:ext cx="3049200" cy="51435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7127875" y="1398589"/>
            <a:ext cx="4032250" cy="3648420"/>
          </a:xfrm>
        </p:spPr>
        <p:txBody>
          <a:bodyPr anchor="b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7146925" y="5360987"/>
            <a:ext cx="4032250" cy="3525837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4271160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and tex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458107" y="9616425"/>
            <a:ext cx="6087836" cy="547603"/>
          </a:xfrm>
        </p:spPr>
        <p:txBody>
          <a:bodyPr/>
          <a:lstStyle>
            <a:lvl1pPr algn="l">
              <a:defRPr/>
            </a:lvl1pPr>
          </a:lstStyle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458107" y="8877368"/>
            <a:ext cx="1219200" cy="1012858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9144001" y="-1"/>
            <a:ext cx="3816000" cy="4133851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9144000" y="4232324"/>
            <a:ext cx="3816000" cy="6053089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13068650" y="0"/>
            <a:ext cx="3816000" cy="6053089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13068649" y="6151562"/>
            <a:ext cx="3816000" cy="4133851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1398589"/>
            <a:ext cx="6357257" cy="3648420"/>
          </a:xfrm>
        </p:spPr>
        <p:txBody>
          <a:bodyPr anchor="b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1517651" y="5141913"/>
            <a:ext cx="7626349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22400" y="5360988"/>
            <a:ext cx="6357257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4765955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and tex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11169650" y="9616425"/>
            <a:ext cx="6781800" cy="547603"/>
          </a:xfrm>
        </p:spPr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2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6757650" y="8877368"/>
            <a:ext cx="1219200" cy="1012858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26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1433439" y="0"/>
            <a:ext cx="3816000" cy="701516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27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5358089" y="3270250"/>
            <a:ext cx="3816000" cy="7015164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28" name="Title 1"/>
          <p:cNvSpPr>
            <a:spLocks noGrp="1"/>
          </p:cNvSpPr>
          <p:nvPr>
            <p:ph type="title" hasCustomPrompt="1"/>
          </p:nvPr>
        </p:nvSpPr>
        <p:spPr>
          <a:xfrm>
            <a:off x="11169650" y="1398589"/>
            <a:ext cx="5695950" cy="3648420"/>
          </a:xfrm>
        </p:spPr>
        <p:txBody>
          <a:bodyPr anchor="b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cxnSp>
        <p:nvCxnSpPr>
          <p:cNvPr id="29" name="Straight Connector 28"/>
          <p:cNvCxnSpPr/>
          <p:nvPr userDrawn="1"/>
        </p:nvCxnSpPr>
        <p:spPr>
          <a:xfrm>
            <a:off x="11283951" y="5141913"/>
            <a:ext cx="7004049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1188700" y="5360988"/>
            <a:ext cx="569595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1433440" y="7182615"/>
            <a:ext cx="3816000" cy="644299"/>
          </a:xfrm>
        </p:spPr>
        <p:txBody>
          <a:bodyPr anchor="t">
            <a:noAutofit/>
          </a:bodyPr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5358089" y="2428907"/>
            <a:ext cx="3816000" cy="644299"/>
          </a:xfrm>
        </p:spPr>
        <p:txBody>
          <a:bodyPr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0393706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3633535"/>
            <a:ext cx="5724525" cy="3018343"/>
          </a:xfrm>
        </p:spPr>
        <p:txBody>
          <a:bodyPr anchor="ctr"/>
          <a:lstStyle>
            <a:lvl1pPr algn="r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9144000" y="2545889"/>
            <a:ext cx="6121400" cy="2420006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9144000" y="1886652"/>
            <a:ext cx="6121400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9144000" y="6025858"/>
            <a:ext cx="6121400" cy="2420006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9144000" y="5366621"/>
            <a:ext cx="6121400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866365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3633535"/>
            <a:ext cx="5724525" cy="3018343"/>
          </a:xfrm>
        </p:spPr>
        <p:txBody>
          <a:bodyPr anchor="ctr"/>
          <a:lstStyle>
            <a:lvl1pPr algn="r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9144000" y="1997249"/>
            <a:ext cx="6121400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9144000" y="1338012"/>
            <a:ext cx="6121400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9144000" y="4731437"/>
            <a:ext cx="6121400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9144000" y="4072200"/>
            <a:ext cx="6121400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9144000" y="7465625"/>
            <a:ext cx="6121400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0" y="6806388"/>
            <a:ext cx="6121400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6715164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5488440" y="-1"/>
            <a:ext cx="5655810" cy="10285413"/>
          </a:xfrm>
          <a:noFill/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1169650" y="1997249"/>
            <a:ext cx="5716954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11169650" y="1338012"/>
            <a:ext cx="571695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11169650" y="4731437"/>
            <a:ext cx="5716954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11169650" y="4072200"/>
            <a:ext cx="571695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11169650" y="7465625"/>
            <a:ext cx="5716954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11169650" y="6806388"/>
            <a:ext cx="571695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3633535"/>
            <a:ext cx="4525280" cy="3018343"/>
          </a:xfrm>
        </p:spPr>
        <p:txBody>
          <a:bodyPr anchor="ctr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8007544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9144000" y="1997249"/>
            <a:ext cx="6121400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9144000" y="1338012"/>
            <a:ext cx="6121400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9144000" y="4731437"/>
            <a:ext cx="6121400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9144000" y="4072200"/>
            <a:ext cx="6121400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9144000" y="7465625"/>
            <a:ext cx="6121400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0" y="6806388"/>
            <a:ext cx="6121400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0" y="-1588"/>
            <a:ext cx="6510634" cy="102862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kumimoji="1" lang="ja-JP" altLang="en-US"/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588286" y="3633535"/>
            <a:ext cx="5334063" cy="3018343"/>
          </a:xfrm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6771030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3740262"/>
            <a:ext cx="12242800" cy="1232839"/>
          </a:xfrm>
        </p:spPr>
        <p:txBody>
          <a:bodyPr anchor="b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022601" y="5141913"/>
            <a:ext cx="12242800" cy="896938"/>
          </a:xfrm>
        </p:spPr>
        <p:txBody>
          <a:bodyPr anchor="t"/>
          <a:lstStyle>
            <a:lvl1pPr marL="0" indent="0" algn="ctr">
              <a:spcBef>
                <a:spcPts val="0"/>
              </a:spcBef>
              <a:buFontTx/>
              <a:buNone/>
              <a:defRPr>
                <a:solidFill>
                  <a:schemeClr val="bg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3022601" y="7015163"/>
            <a:ext cx="12242800" cy="1871662"/>
          </a:xfrm>
        </p:spPr>
        <p:txBody>
          <a:bodyPr anchor="b"/>
          <a:lstStyle>
            <a:lvl1pPr marL="0" indent="0" algn="ctr">
              <a:spcBef>
                <a:spcPts val="0"/>
              </a:spcBef>
              <a:buFontTx/>
              <a:buNone/>
              <a:defRPr>
                <a:solidFill>
                  <a:schemeClr val="bg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4053608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531403" y="1997249"/>
            <a:ext cx="4867324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6531403" y="1338012"/>
            <a:ext cx="486732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6531403" y="4731437"/>
            <a:ext cx="4867324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6531403" y="4072200"/>
            <a:ext cx="486732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6531403" y="7465625"/>
            <a:ext cx="4867324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6531403" y="6806388"/>
            <a:ext cx="486732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3633535"/>
            <a:ext cx="4525280" cy="3018343"/>
          </a:xfrm>
        </p:spPr>
        <p:txBody>
          <a:bodyPr anchor="ctr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12001500" y="1997249"/>
            <a:ext cx="4867324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12001500" y="1338012"/>
            <a:ext cx="486732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12001500" y="4731437"/>
            <a:ext cx="4867324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12001500" y="4072200"/>
            <a:ext cx="486732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12001500" y="7465625"/>
            <a:ext cx="4867324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12001500" y="6806388"/>
            <a:ext cx="486732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4370270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94" name="Oval 93"/>
          <p:cNvSpPr/>
          <p:nvPr userDrawn="1"/>
        </p:nvSpPr>
        <p:spPr>
          <a:xfrm>
            <a:off x="9033163" y="2670763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5" name="Oval 94"/>
          <p:cNvSpPr/>
          <p:nvPr userDrawn="1"/>
        </p:nvSpPr>
        <p:spPr>
          <a:xfrm>
            <a:off x="9033163" y="5041086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6" name="Oval 95"/>
          <p:cNvSpPr/>
          <p:nvPr userDrawn="1"/>
        </p:nvSpPr>
        <p:spPr>
          <a:xfrm>
            <a:off x="9033163" y="7404423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cxnSp>
        <p:nvCxnSpPr>
          <p:cNvPr id="101" name="Straight Connector 100"/>
          <p:cNvCxnSpPr>
            <a:stCxn id="94" idx="4"/>
            <a:endCxn id="95" idx="0"/>
          </p:cNvCxnSpPr>
          <p:nvPr userDrawn="1"/>
        </p:nvCxnSpPr>
        <p:spPr>
          <a:xfrm>
            <a:off x="9144000" y="2892436"/>
            <a:ext cx="0" cy="214865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>
            <a:stCxn id="96" idx="0"/>
            <a:endCxn id="95" idx="4"/>
          </p:cNvCxnSpPr>
          <p:nvPr userDrawn="1"/>
        </p:nvCxnSpPr>
        <p:spPr>
          <a:xfrm flipV="1">
            <a:off x="9144000" y="5262759"/>
            <a:ext cx="0" cy="2141664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>
            <a:endCxn id="96" idx="4"/>
          </p:cNvCxnSpPr>
          <p:nvPr userDrawn="1"/>
        </p:nvCxnSpPr>
        <p:spPr>
          <a:xfrm flipV="1">
            <a:off x="9143999" y="7626096"/>
            <a:ext cx="1" cy="2659317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9621984" y="3091580"/>
            <a:ext cx="5643416" cy="104559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13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9621984" y="2432343"/>
            <a:ext cx="5643416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17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9621984" y="5465148"/>
            <a:ext cx="5643416" cy="104559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18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9621984" y="4805911"/>
            <a:ext cx="5643416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19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9621984" y="7831336"/>
            <a:ext cx="5643416" cy="104559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20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9621984" y="7172099"/>
            <a:ext cx="5643416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27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2116810"/>
            <a:ext cx="4789632" cy="3018343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132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1403349" y="5365094"/>
            <a:ext cx="4789633" cy="3512273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1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6984995" y="2479939"/>
            <a:ext cx="1538142" cy="586241"/>
          </a:xfrm>
          <a:solidFill>
            <a:schemeClr val="accent2"/>
          </a:soli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0000</a:t>
            </a:r>
            <a:endParaRPr kumimoji="1" lang="ja-JP" altLang="en-US" dirty="0"/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6984995" y="4853507"/>
            <a:ext cx="1538142" cy="586241"/>
          </a:xfrm>
          <a:solidFill>
            <a:schemeClr val="accent2"/>
          </a:soli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0000</a:t>
            </a:r>
            <a:endParaRPr kumimoji="1" lang="ja-JP" altLang="en-US" dirty="0"/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6984995" y="7229220"/>
            <a:ext cx="1538142" cy="586241"/>
          </a:xfrm>
          <a:solidFill>
            <a:schemeClr val="accent2"/>
          </a:soli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0000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31779799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midd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94" name="Oval 93"/>
          <p:cNvSpPr/>
          <p:nvPr userDrawn="1"/>
        </p:nvSpPr>
        <p:spPr>
          <a:xfrm>
            <a:off x="9033163" y="2670763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5" name="Oval 94"/>
          <p:cNvSpPr/>
          <p:nvPr userDrawn="1"/>
        </p:nvSpPr>
        <p:spPr>
          <a:xfrm>
            <a:off x="9033163" y="5041086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6" name="Oval 95"/>
          <p:cNvSpPr/>
          <p:nvPr userDrawn="1"/>
        </p:nvSpPr>
        <p:spPr>
          <a:xfrm>
            <a:off x="9033163" y="7404423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cxnSp>
        <p:nvCxnSpPr>
          <p:cNvPr id="101" name="Straight Connector 100"/>
          <p:cNvCxnSpPr>
            <a:stCxn id="94" idx="4"/>
            <a:endCxn id="95" idx="0"/>
          </p:cNvCxnSpPr>
          <p:nvPr userDrawn="1"/>
        </p:nvCxnSpPr>
        <p:spPr>
          <a:xfrm>
            <a:off x="9144000" y="2892436"/>
            <a:ext cx="0" cy="214865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>
            <a:stCxn id="96" idx="0"/>
            <a:endCxn id="95" idx="4"/>
          </p:cNvCxnSpPr>
          <p:nvPr userDrawn="1"/>
        </p:nvCxnSpPr>
        <p:spPr>
          <a:xfrm flipV="1">
            <a:off x="9144000" y="5262759"/>
            <a:ext cx="0" cy="2141664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9621984" y="3091580"/>
            <a:ext cx="5643416" cy="104559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13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9621984" y="2432343"/>
            <a:ext cx="5643416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17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9621984" y="5465148"/>
            <a:ext cx="5643416" cy="104559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18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9621984" y="4805911"/>
            <a:ext cx="5643416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19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9621984" y="7831336"/>
            <a:ext cx="5643416" cy="104559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20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9621984" y="7172099"/>
            <a:ext cx="5643416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cxnSp>
        <p:nvCxnSpPr>
          <p:cNvPr id="22" name="Straight Connector 21"/>
          <p:cNvCxnSpPr>
            <a:endCxn id="94" idx="0"/>
          </p:cNvCxnSpPr>
          <p:nvPr userDrawn="1"/>
        </p:nvCxnSpPr>
        <p:spPr>
          <a:xfrm>
            <a:off x="9144000" y="0"/>
            <a:ext cx="0" cy="2670763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endCxn id="96" idx="4"/>
          </p:cNvCxnSpPr>
          <p:nvPr userDrawn="1"/>
        </p:nvCxnSpPr>
        <p:spPr>
          <a:xfrm flipV="1">
            <a:off x="9144000" y="7626096"/>
            <a:ext cx="0" cy="2659317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6984995" y="2479939"/>
            <a:ext cx="1538142" cy="586241"/>
          </a:xfrm>
          <a:solidFill>
            <a:schemeClr val="accent2"/>
          </a:soli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0000</a:t>
            </a:r>
            <a:endParaRPr kumimoji="1" lang="ja-JP" altLang="en-US" dirty="0"/>
          </a:p>
        </p:txBody>
      </p:sp>
      <p:sp>
        <p:nvSpPr>
          <p:cNvPr id="28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6984995" y="4853507"/>
            <a:ext cx="1538142" cy="586241"/>
          </a:xfrm>
          <a:solidFill>
            <a:schemeClr val="accent2"/>
          </a:soli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0000</a:t>
            </a:r>
            <a:endParaRPr kumimoji="1" lang="ja-JP" altLang="en-US" dirty="0"/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6984995" y="7229220"/>
            <a:ext cx="1538142" cy="586241"/>
          </a:xfrm>
          <a:solidFill>
            <a:schemeClr val="accent2"/>
          </a:soli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0000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68784610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94" name="Oval 93"/>
          <p:cNvSpPr/>
          <p:nvPr userDrawn="1"/>
        </p:nvSpPr>
        <p:spPr>
          <a:xfrm>
            <a:off x="9033163" y="2670763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5" name="Oval 94"/>
          <p:cNvSpPr/>
          <p:nvPr userDrawn="1"/>
        </p:nvSpPr>
        <p:spPr>
          <a:xfrm>
            <a:off x="9033163" y="5041086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6" name="Oval 95"/>
          <p:cNvSpPr/>
          <p:nvPr userDrawn="1"/>
        </p:nvSpPr>
        <p:spPr>
          <a:xfrm>
            <a:off x="9033163" y="7404423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cxnSp>
        <p:nvCxnSpPr>
          <p:cNvPr id="101" name="Straight Connector 100"/>
          <p:cNvCxnSpPr>
            <a:stCxn id="94" idx="4"/>
            <a:endCxn id="95" idx="0"/>
          </p:cNvCxnSpPr>
          <p:nvPr userDrawn="1"/>
        </p:nvCxnSpPr>
        <p:spPr>
          <a:xfrm>
            <a:off x="9144000" y="2892436"/>
            <a:ext cx="0" cy="214865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>
            <a:stCxn id="96" idx="0"/>
            <a:endCxn id="95" idx="4"/>
          </p:cNvCxnSpPr>
          <p:nvPr userDrawn="1"/>
        </p:nvCxnSpPr>
        <p:spPr>
          <a:xfrm flipV="1">
            <a:off x="9144000" y="5262759"/>
            <a:ext cx="0" cy="2141664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9621984" y="3091580"/>
            <a:ext cx="5643416" cy="104559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13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9621984" y="2432343"/>
            <a:ext cx="5643416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17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9621984" y="5465148"/>
            <a:ext cx="5643416" cy="104559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18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9621984" y="4805911"/>
            <a:ext cx="5643416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19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9621984" y="7831336"/>
            <a:ext cx="5643416" cy="104559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20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9621984" y="7172099"/>
            <a:ext cx="5643416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23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6984995" y="2479939"/>
            <a:ext cx="1538142" cy="586241"/>
          </a:xfrm>
          <a:solidFill>
            <a:schemeClr val="accent2"/>
          </a:soli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0000</a:t>
            </a:r>
            <a:endParaRPr kumimoji="1" lang="ja-JP" altLang="en-US" dirty="0"/>
          </a:p>
        </p:txBody>
      </p:sp>
      <p:sp>
        <p:nvSpPr>
          <p:cNvPr id="124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6984995" y="4853507"/>
            <a:ext cx="1538142" cy="586241"/>
          </a:xfrm>
          <a:solidFill>
            <a:schemeClr val="accent2"/>
          </a:soli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0000</a:t>
            </a:r>
            <a:endParaRPr kumimoji="1" lang="ja-JP" altLang="en-US" dirty="0"/>
          </a:p>
        </p:txBody>
      </p:sp>
      <p:sp>
        <p:nvSpPr>
          <p:cNvPr id="125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6984995" y="7229220"/>
            <a:ext cx="1538142" cy="586241"/>
          </a:xfrm>
          <a:solidFill>
            <a:schemeClr val="accent2"/>
          </a:soli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0000</a:t>
            </a:r>
            <a:endParaRPr kumimoji="1" lang="ja-JP" altLang="en-US" dirty="0"/>
          </a:p>
        </p:txBody>
      </p:sp>
      <p:sp>
        <p:nvSpPr>
          <p:cNvPr id="21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3633535"/>
            <a:ext cx="4525280" cy="3018343"/>
          </a:xfrm>
        </p:spPr>
        <p:txBody>
          <a:bodyPr anchor="ctr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cxnSp>
        <p:nvCxnSpPr>
          <p:cNvPr id="22" name="Straight Connector 21"/>
          <p:cNvCxnSpPr>
            <a:endCxn id="94" idx="0"/>
          </p:cNvCxnSpPr>
          <p:nvPr userDrawn="1"/>
        </p:nvCxnSpPr>
        <p:spPr>
          <a:xfrm>
            <a:off x="9144000" y="0"/>
            <a:ext cx="0" cy="2670763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1799676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grpSp>
        <p:nvGrpSpPr>
          <p:cNvPr id="5" name="Group 4"/>
          <p:cNvGrpSpPr/>
          <p:nvPr userDrawn="1"/>
        </p:nvGrpSpPr>
        <p:grpSpPr>
          <a:xfrm>
            <a:off x="6924854" y="7424748"/>
            <a:ext cx="1052493" cy="1052493"/>
            <a:chOff x="9144000" y="1433513"/>
            <a:chExt cx="1408161" cy="1408161"/>
          </a:xfrm>
        </p:grpSpPr>
        <p:sp>
          <p:nvSpPr>
            <p:cNvPr id="6" name="Rectangle 5"/>
            <p:cNvSpPr/>
            <p:nvPr userDrawn="1"/>
          </p:nvSpPr>
          <p:spPr>
            <a:xfrm>
              <a:off x="9144000" y="1433513"/>
              <a:ext cx="1408161" cy="140816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" name="Rectangle 6"/>
            <p:cNvSpPr/>
            <p:nvPr userDrawn="1"/>
          </p:nvSpPr>
          <p:spPr>
            <a:xfrm>
              <a:off x="9361573" y="1651086"/>
              <a:ext cx="973015" cy="9730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8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7088619" y="7495829"/>
            <a:ext cx="724962" cy="910330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8877368"/>
            <a:ext cx="6515100" cy="9457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flipV="1">
            <a:off x="6515100" y="7015163"/>
            <a:ext cx="0" cy="1871662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 userDrawn="1"/>
        </p:nvCxnSpPr>
        <p:spPr>
          <a:xfrm flipH="1">
            <a:off x="6515100" y="7015163"/>
            <a:ext cx="187200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 userDrawn="1"/>
        </p:nvCxnSpPr>
        <p:spPr>
          <a:xfrm flipV="1">
            <a:off x="8387100" y="5143501"/>
            <a:ext cx="0" cy="1871662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 userDrawn="1"/>
        </p:nvCxnSpPr>
        <p:spPr>
          <a:xfrm flipH="1">
            <a:off x="8387100" y="5143501"/>
            <a:ext cx="187200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 userDrawn="1"/>
        </p:nvCxnSpPr>
        <p:spPr>
          <a:xfrm flipV="1">
            <a:off x="10275765" y="3270250"/>
            <a:ext cx="0" cy="1871662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 userDrawn="1"/>
        </p:nvCxnSpPr>
        <p:spPr>
          <a:xfrm flipH="1">
            <a:off x="10275765" y="3270250"/>
            <a:ext cx="8012235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/>
          <p:cNvGrpSpPr/>
          <p:nvPr userDrawn="1"/>
        </p:nvGrpSpPr>
        <p:grpSpPr>
          <a:xfrm>
            <a:off x="8796854" y="5553086"/>
            <a:ext cx="1052493" cy="1052493"/>
            <a:chOff x="9144000" y="1433513"/>
            <a:chExt cx="1408161" cy="1408161"/>
          </a:xfrm>
        </p:grpSpPr>
        <p:sp>
          <p:nvSpPr>
            <p:cNvPr id="27" name="Rectangle 26"/>
            <p:cNvSpPr/>
            <p:nvPr userDrawn="1"/>
          </p:nvSpPr>
          <p:spPr>
            <a:xfrm>
              <a:off x="9144000" y="1433513"/>
              <a:ext cx="1408161" cy="140816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" name="Rectangle 27"/>
            <p:cNvSpPr/>
            <p:nvPr userDrawn="1"/>
          </p:nvSpPr>
          <p:spPr>
            <a:xfrm>
              <a:off x="9361573" y="1651086"/>
              <a:ext cx="973015" cy="9730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9" name="Text Placeholder 5"/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8960619" y="5624167"/>
            <a:ext cx="724962" cy="910330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grpSp>
        <p:nvGrpSpPr>
          <p:cNvPr id="32" name="Group 31"/>
          <p:cNvGrpSpPr/>
          <p:nvPr userDrawn="1"/>
        </p:nvGrpSpPr>
        <p:grpSpPr>
          <a:xfrm>
            <a:off x="10685519" y="3679835"/>
            <a:ext cx="1052493" cy="1052493"/>
            <a:chOff x="9144000" y="1433513"/>
            <a:chExt cx="1408161" cy="1408161"/>
          </a:xfrm>
        </p:grpSpPr>
        <p:sp>
          <p:nvSpPr>
            <p:cNvPr id="33" name="Rectangle 32"/>
            <p:cNvSpPr/>
            <p:nvPr userDrawn="1"/>
          </p:nvSpPr>
          <p:spPr>
            <a:xfrm>
              <a:off x="9144000" y="1433513"/>
              <a:ext cx="1408161" cy="140816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4" name="Rectangle 33"/>
            <p:cNvSpPr/>
            <p:nvPr userDrawn="1"/>
          </p:nvSpPr>
          <p:spPr>
            <a:xfrm>
              <a:off x="9361573" y="1651086"/>
              <a:ext cx="973015" cy="9730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35" name="Text Placeholder 5"/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10849284" y="3750916"/>
            <a:ext cx="724962" cy="910330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3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189178" y="7396544"/>
            <a:ext cx="4913679" cy="1045593"/>
          </a:xfrm>
        </p:spPr>
        <p:txBody>
          <a:bodyPr anchor="ctr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0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1943100" y="7630714"/>
            <a:ext cx="4160501" cy="657322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41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3824499" y="5769282"/>
            <a:ext cx="4160501" cy="657322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42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5727490" y="3893782"/>
            <a:ext cx="4160501" cy="657322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43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10064721" y="5518987"/>
            <a:ext cx="4913679" cy="1045593"/>
          </a:xfrm>
        </p:spPr>
        <p:txBody>
          <a:bodyPr anchor="ctr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5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11970971" y="3645736"/>
            <a:ext cx="4913679" cy="1045593"/>
          </a:xfrm>
        </p:spPr>
        <p:txBody>
          <a:bodyPr anchor="ctr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1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1250122"/>
            <a:ext cx="12242800" cy="1042908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6" name="Text Placeholder 5"/>
          <p:cNvSpPr>
            <a:spLocks noGrp="1"/>
          </p:cNvSpPr>
          <p:nvPr>
            <p:ph type="body" sz="quarter" idx="31" hasCustomPrompt="1"/>
          </p:nvPr>
        </p:nvSpPr>
        <p:spPr>
          <a:xfrm>
            <a:off x="3022601" y="2293030"/>
            <a:ext cx="12242800" cy="440459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61311741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ne whi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3544795" y="1398587"/>
            <a:ext cx="3583080" cy="7478781"/>
            <a:chOff x="2791402" y="1050114"/>
            <a:chExt cx="3909098" cy="8159261"/>
          </a:xfrm>
        </p:grpSpPr>
        <p:sp>
          <p:nvSpPr>
            <p:cNvPr id="7" name="Rectangle 6"/>
            <p:cNvSpPr/>
            <p:nvPr userDrawn="1"/>
          </p:nvSpPr>
          <p:spPr>
            <a:xfrm>
              <a:off x="2791402" y="2914753"/>
              <a:ext cx="128588" cy="508715"/>
            </a:xfrm>
            <a:prstGeom prst="rect">
              <a:avLst/>
            </a:prstGeom>
            <a:solidFill>
              <a:srgbClr val="777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" name="Rectangle 5"/>
            <p:cNvSpPr/>
            <p:nvPr userDrawn="1"/>
          </p:nvSpPr>
          <p:spPr>
            <a:xfrm>
              <a:off x="2791402" y="2157516"/>
              <a:ext cx="128588" cy="508715"/>
            </a:xfrm>
            <a:prstGeom prst="rect">
              <a:avLst/>
            </a:prstGeom>
            <a:solidFill>
              <a:srgbClr val="777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Rectangle: Rounded Corners 7"/>
            <p:cNvSpPr/>
            <p:nvPr userDrawn="1"/>
          </p:nvSpPr>
          <p:spPr>
            <a:xfrm>
              <a:off x="2831885" y="1050114"/>
              <a:ext cx="3868615" cy="8159261"/>
            </a:xfrm>
            <a:prstGeom prst="roundRect">
              <a:avLst>
                <a:gd name="adj" fmla="val 13394"/>
              </a:avLst>
            </a:prstGeom>
            <a:solidFill>
              <a:srgbClr val="F8F8F8"/>
            </a:solidFill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" name="Rectangle: Rounded Corners 12"/>
            <p:cNvSpPr/>
            <p:nvPr userDrawn="1"/>
          </p:nvSpPr>
          <p:spPr>
            <a:xfrm>
              <a:off x="3102492" y="2157516"/>
              <a:ext cx="3327400" cy="5920122"/>
            </a:xfrm>
            <a:prstGeom prst="roundRect">
              <a:avLst>
                <a:gd name="adj" fmla="val 1400"/>
              </a:avLst>
            </a:prstGeom>
            <a:solidFill>
              <a:srgbClr val="333333"/>
            </a:solidFill>
            <a:ln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" name="Oval 8"/>
            <p:cNvSpPr/>
            <p:nvPr userDrawn="1"/>
          </p:nvSpPr>
          <p:spPr>
            <a:xfrm>
              <a:off x="4348798" y="1694059"/>
              <a:ext cx="95103" cy="95103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Rectangle: Rounded Corners 9"/>
            <p:cNvSpPr/>
            <p:nvPr userDrawn="1"/>
          </p:nvSpPr>
          <p:spPr>
            <a:xfrm flipV="1">
              <a:off x="4538816" y="1701266"/>
              <a:ext cx="644770" cy="81083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" name="Oval 10"/>
            <p:cNvSpPr/>
            <p:nvPr userDrawn="1"/>
          </p:nvSpPr>
          <p:spPr>
            <a:xfrm>
              <a:off x="4699591" y="1373161"/>
              <a:ext cx="133203" cy="133203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Oval 11"/>
            <p:cNvSpPr/>
            <p:nvPr userDrawn="1"/>
          </p:nvSpPr>
          <p:spPr>
            <a:xfrm>
              <a:off x="4420522" y="8297836"/>
              <a:ext cx="691341" cy="691341"/>
            </a:xfrm>
            <a:prstGeom prst="ellipse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</p:grpSp>
      <p:sp>
        <p:nvSpPr>
          <p:cNvPr id="30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3848989" y="2440002"/>
            <a:ext cx="3018145" cy="5380966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31" name="Title 1"/>
          <p:cNvSpPr>
            <a:spLocks noGrp="1"/>
          </p:cNvSpPr>
          <p:nvPr>
            <p:ph type="title" hasCustomPrompt="1"/>
          </p:nvPr>
        </p:nvSpPr>
        <p:spPr>
          <a:xfrm>
            <a:off x="8915204" y="2020829"/>
            <a:ext cx="7431650" cy="3026180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cxnSp>
        <p:nvCxnSpPr>
          <p:cNvPr id="32" name="Straight Connector 31"/>
          <p:cNvCxnSpPr/>
          <p:nvPr userDrawn="1"/>
        </p:nvCxnSpPr>
        <p:spPr>
          <a:xfrm>
            <a:off x="9022080" y="5141913"/>
            <a:ext cx="9265920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934254" y="5360988"/>
            <a:ext cx="743165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97327984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ne whit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grpSp>
        <p:nvGrpSpPr>
          <p:cNvPr id="25" name="Group 24"/>
          <p:cNvGrpSpPr/>
          <p:nvPr userDrawn="1"/>
        </p:nvGrpSpPr>
        <p:grpSpPr>
          <a:xfrm>
            <a:off x="1887889" y="1398589"/>
            <a:ext cx="5331279" cy="8886825"/>
            <a:chOff x="1887889" y="1398589"/>
            <a:chExt cx="5331279" cy="8886825"/>
          </a:xfrm>
        </p:grpSpPr>
        <p:sp>
          <p:nvSpPr>
            <p:cNvPr id="6" name="Rectangle 5"/>
            <p:cNvSpPr/>
            <p:nvPr userDrawn="1"/>
          </p:nvSpPr>
          <p:spPr>
            <a:xfrm>
              <a:off x="1887889" y="3941607"/>
              <a:ext cx="175370" cy="693792"/>
            </a:xfrm>
            <a:prstGeom prst="rect">
              <a:avLst/>
            </a:prstGeom>
            <a:solidFill>
              <a:srgbClr val="777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" name="Rectangle 6"/>
            <p:cNvSpPr/>
            <p:nvPr userDrawn="1"/>
          </p:nvSpPr>
          <p:spPr>
            <a:xfrm>
              <a:off x="1887889" y="2908877"/>
              <a:ext cx="175370" cy="693792"/>
            </a:xfrm>
            <a:prstGeom prst="rect">
              <a:avLst/>
            </a:prstGeom>
            <a:solidFill>
              <a:srgbClr val="777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" name="Freeform: Shape 17"/>
            <p:cNvSpPr/>
            <p:nvPr userDrawn="1"/>
          </p:nvSpPr>
          <p:spPr>
            <a:xfrm>
              <a:off x="1943100" y="1398589"/>
              <a:ext cx="5276068" cy="8886825"/>
            </a:xfrm>
            <a:custGeom>
              <a:avLst/>
              <a:gdLst>
                <a:gd name="connsiteX0" fmla="*/ 706677 w 5276068"/>
                <a:gd name="connsiteY0" fmla="*/ 0 h 8886825"/>
                <a:gd name="connsiteX1" fmla="*/ 4569391 w 5276068"/>
                <a:gd name="connsiteY1" fmla="*/ 0 h 8886825"/>
                <a:gd name="connsiteX2" fmla="*/ 5276068 w 5276068"/>
                <a:gd name="connsiteY2" fmla="*/ 706677 h 8886825"/>
                <a:gd name="connsiteX3" fmla="*/ 5276068 w 5276068"/>
                <a:gd name="connsiteY3" fmla="*/ 8886825 h 8886825"/>
                <a:gd name="connsiteX4" fmla="*/ 0 w 5276068"/>
                <a:gd name="connsiteY4" fmla="*/ 8886825 h 8886825"/>
                <a:gd name="connsiteX5" fmla="*/ 0 w 5276068"/>
                <a:gd name="connsiteY5" fmla="*/ 706677 h 8886825"/>
                <a:gd name="connsiteX6" fmla="*/ 706677 w 5276068"/>
                <a:gd name="connsiteY6" fmla="*/ 0 h 8886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76068" h="8886825">
                  <a:moveTo>
                    <a:pt x="706677" y="0"/>
                  </a:moveTo>
                  <a:lnTo>
                    <a:pt x="4569391" y="0"/>
                  </a:lnTo>
                  <a:cubicBezTo>
                    <a:pt x="4959678" y="0"/>
                    <a:pt x="5276068" y="316390"/>
                    <a:pt x="5276068" y="706677"/>
                  </a:cubicBezTo>
                  <a:lnTo>
                    <a:pt x="5276068" y="8886825"/>
                  </a:lnTo>
                  <a:lnTo>
                    <a:pt x="0" y="8886825"/>
                  </a:lnTo>
                  <a:lnTo>
                    <a:pt x="0" y="706677"/>
                  </a:lnTo>
                  <a:cubicBezTo>
                    <a:pt x="0" y="316390"/>
                    <a:pt x="316390" y="0"/>
                    <a:pt x="706677" y="0"/>
                  </a:cubicBezTo>
                  <a:close/>
                </a:path>
              </a:pathLst>
            </a:custGeom>
            <a:solidFill>
              <a:srgbClr val="F8F8F8"/>
            </a:solidFill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6" name="Freeform: Shape 15"/>
            <p:cNvSpPr/>
            <p:nvPr userDrawn="1"/>
          </p:nvSpPr>
          <p:spPr>
            <a:xfrm>
              <a:off x="2312158" y="2908877"/>
              <a:ext cx="4537952" cy="7376536"/>
            </a:xfrm>
            <a:custGeom>
              <a:avLst/>
              <a:gdLst>
                <a:gd name="connsiteX0" fmla="*/ 63531 w 4537952"/>
                <a:gd name="connsiteY0" fmla="*/ 0 h 7376536"/>
                <a:gd name="connsiteX1" fmla="*/ 4474421 w 4537952"/>
                <a:gd name="connsiteY1" fmla="*/ 0 h 7376536"/>
                <a:gd name="connsiteX2" fmla="*/ 4537952 w 4537952"/>
                <a:gd name="connsiteY2" fmla="*/ 63531 h 7376536"/>
                <a:gd name="connsiteX3" fmla="*/ 4537952 w 4537952"/>
                <a:gd name="connsiteY3" fmla="*/ 7376536 h 7376536"/>
                <a:gd name="connsiteX4" fmla="*/ 0 w 4537952"/>
                <a:gd name="connsiteY4" fmla="*/ 7376536 h 7376536"/>
                <a:gd name="connsiteX5" fmla="*/ 0 w 4537952"/>
                <a:gd name="connsiteY5" fmla="*/ 63531 h 7376536"/>
                <a:gd name="connsiteX6" fmla="*/ 63531 w 4537952"/>
                <a:gd name="connsiteY6" fmla="*/ 0 h 7376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7952" h="7376536">
                  <a:moveTo>
                    <a:pt x="63531" y="0"/>
                  </a:moveTo>
                  <a:lnTo>
                    <a:pt x="4474421" y="0"/>
                  </a:lnTo>
                  <a:cubicBezTo>
                    <a:pt x="4509508" y="0"/>
                    <a:pt x="4537952" y="28444"/>
                    <a:pt x="4537952" y="63531"/>
                  </a:cubicBezTo>
                  <a:lnTo>
                    <a:pt x="4537952" y="7376536"/>
                  </a:lnTo>
                  <a:lnTo>
                    <a:pt x="0" y="7376536"/>
                  </a:lnTo>
                  <a:lnTo>
                    <a:pt x="0" y="63531"/>
                  </a:lnTo>
                  <a:cubicBezTo>
                    <a:pt x="0" y="28444"/>
                    <a:pt x="28444" y="0"/>
                    <a:pt x="63531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Oval 9"/>
            <p:cNvSpPr/>
            <p:nvPr userDrawn="1"/>
          </p:nvSpPr>
          <p:spPr>
            <a:xfrm>
              <a:off x="4011886" y="2276809"/>
              <a:ext cx="129703" cy="129703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" name="Rectangle: Rounded Corners 10"/>
            <p:cNvSpPr/>
            <p:nvPr userDrawn="1"/>
          </p:nvSpPr>
          <p:spPr>
            <a:xfrm flipV="1">
              <a:off x="4271035" y="2286638"/>
              <a:ext cx="879346" cy="110582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Oval 11"/>
            <p:cNvSpPr/>
            <p:nvPr userDrawn="1"/>
          </p:nvSpPr>
          <p:spPr>
            <a:xfrm>
              <a:off x="4490302" y="1839164"/>
              <a:ext cx="181664" cy="181664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1" name="Title 1"/>
          <p:cNvSpPr>
            <a:spLocks noGrp="1"/>
          </p:cNvSpPr>
          <p:nvPr>
            <p:ph type="title" hasCustomPrompt="1"/>
          </p:nvPr>
        </p:nvSpPr>
        <p:spPr>
          <a:xfrm>
            <a:off x="8915204" y="2020829"/>
            <a:ext cx="7431650" cy="3026180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cxnSp>
        <p:nvCxnSpPr>
          <p:cNvPr id="22" name="Straight Connector 21"/>
          <p:cNvCxnSpPr/>
          <p:nvPr userDrawn="1"/>
        </p:nvCxnSpPr>
        <p:spPr>
          <a:xfrm>
            <a:off x="9022080" y="5141913"/>
            <a:ext cx="9265920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934254" y="5360988"/>
            <a:ext cx="743165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4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2342584" y="2947197"/>
            <a:ext cx="4500000" cy="7338216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728992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ne blac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3544795" y="1398587"/>
            <a:ext cx="3583080" cy="7478781"/>
            <a:chOff x="2791402" y="1050114"/>
            <a:chExt cx="3909098" cy="8159261"/>
          </a:xfrm>
        </p:grpSpPr>
        <p:sp>
          <p:nvSpPr>
            <p:cNvPr id="7" name="Rectangle 6"/>
            <p:cNvSpPr/>
            <p:nvPr userDrawn="1"/>
          </p:nvSpPr>
          <p:spPr>
            <a:xfrm>
              <a:off x="2791402" y="2914753"/>
              <a:ext cx="128588" cy="508715"/>
            </a:xfrm>
            <a:prstGeom prst="rect">
              <a:avLst/>
            </a:prstGeom>
            <a:solidFill>
              <a:srgbClr val="777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" name="Rectangle 5"/>
            <p:cNvSpPr/>
            <p:nvPr userDrawn="1"/>
          </p:nvSpPr>
          <p:spPr>
            <a:xfrm>
              <a:off x="2791402" y="2157516"/>
              <a:ext cx="128588" cy="508715"/>
            </a:xfrm>
            <a:prstGeom prst="rect">
              <a:avLst/>
            </a:prstGeom>
            <a:solidFill>
              <a:srgbClr val="777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Rectangle: Rounded Corners 7"/>
            <p:cNvSpPr/>
            <p:nvPr userDrawn="1"/>
          </p:nvSpPr>
          <p:spPr>
            <a:xfrm>
              <a:off x="2831885" y="1050114"/>
              <a:ext cx="3868615" cy="8159261"/>
            </a:xfrm>
            <a:prstGeom prst="roundRect">
              <a:avLst>
                <a:gd name="adj" fmla="val 13394"/>
              </a:avLst>
            </a:prstGeom>
            <a:solidFill>
              <a:schemeClr val="tx1"/>
            </a:solidFill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" name="Rectangle: Rounded Corners 12"/>
            <p:cNvSpPr/>
            <p:nvPr userDrawn="1"/>
          </p:nvSpPr>
          <p:spPr>
            <a:xfrm>
              <a:off x="3102492" y="2157516"/>
              <a:ext cx="3327400" cy="5920122"/>
            </a:xfrm>
            <a:prstGeom prst="roundRect">
              <a:avLst>
                <a:gd name="adj" fmla="val 1400"/>
              </a:avLst>
            </a:prstGeom>
            <a:solidFill>
              <a:srgbClr val="333333"/>
            </a:solidFill>
            <a:ln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" name="Oval 8"/>
            <p:cNvSpPr/>
            <p:nvPr userDrawn="1"/>
          </p:nvSpPr>
          <p:spPr>
            <a:xfrm>
              <a:off x="4348798" y="1694059"/>
              <a:ext cx="95103" cy="9510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Rectangle: Rounded Corners 9"/>
            <p:cNvSpPr/>
            <p:nvPr userDrawn="1"/>
          </p:nvSpPr>
          <p:spPr>
            <a:xfrm flipV="1">
              <a:off x="4538816" y="1701266"/>
              <a:ext cx="644770" cy="81083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" name="Oval 10"/>
            <p:cNvSpPr/>
            <p:nvPr userDrawn="1"/>
          </p:nvSpPr>
          <p:spPr>
            <a:xfrm>
              <a:off x="4699591" y="1373161"/>
              <a:ext cx="133203" cy="13320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Oval 11"/>
            <p:cNvSpPr/>
            <p:nvPr userDrawn="1"/>
          </p:nvSpPr>
          <p:spPr>
            <a:xfrm>
              <a:off x="4420522" y="8297836"/>
              <a:ext cx="691341" cy="69134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</p:grpSp>
      <p:sp>
        <p:nvSpPr>
          <p:cNvPr id="30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3848989" y="2440002"/>
            <a:ext cx="3018145" cy="5380966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8915204" y="2020829"/>
            <a:ext cx="7431650" cy="3026180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cxnSp>
        <p:nvCxnSpPr>
          <p:cNvPr id="17" name="Straight Connector 16"/>
          <p:cNvCxnSpPr/>
          <p:nvPr userDrawn="1"/>
        </p:nvCxnSpPr>
        <p:spPr>
          <a:xfrm>
            <a:off x="9022080" y="5141913"/>
            <a:ext cx="9265920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934254" y="5360988"/>
            <a:ext cx="743165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3461809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ne blac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grpSp>
        <p:nvGrpSpPr>
          <p:cNvPr id="25" name="Group 24"/>
          <p:cNvGrpSpPr/>
          <p:nvPr userDrawn="1"/>
        </p:nvGrpSpPr>
        <p:grpSpPr>
          <a:xfrm>
            <a:off x="1887889" y="1398589"/>
            <a:ext cx="5331279" cy="8886825"/>
            <a:chOff x="1887889" y="1398589"/>
            <a:chExt cx="5331279" cy="8886825"/>
          </a:xfrm>
        </p:grpSpPr>
        <p:sp>
          <p:nvSpPr>
            <p:cNvPr id="6" name="Rectangle 5"/>
            <p:cNvSpPr/>
            <p:nvPr userDrawn="1"/>
          </p:nvSpPr>
          <p:spPr>
            <a:xfrm>
              <a:off x="1887889" y="3941607"/>
              <a:ext cx="175370" cy="693792"/>
            </a:xfrm>
            <a:prstGeom prst="rect">
              <a:avLst/>
            </a:prstGeom>
            <a:solidFill>
              <a:srgbClr val="777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" name="Rectangle 6"/>
            <p:cNvSpPr/>
            <p:nvPr userDrawn="1"/>
          </p:nvSpPr>
          <p:spPr>
            <a:xfrm>
              <a:off x="1887889" y="2908877"/>
              <a:ext cx="175370" cy="693792"/>
            </a:xfrm>
            <a:prstGeom prst="rect">
              <a:avLst/>
            </a:prstGeom>
            <a:solidFill>
              <a:srgbClr val="777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" name="Freeform: Shape 17"/>
            <p:cNvSpPr/>
            <p:nvPr userDrawn="1"/>
          </p:nvSpPr>
          <p:spPr>
            <a:xfrm>
              <a:off x="1943100" y="1398589"/>
              <a:ext cx="5276068" cy="8886825"/>
            </a:xfrm>
            <a:custGeom>
              <a:avLst/>
              <a:gdLst>
                <a:gd name="connsiteX0" fmla="*/ 706677 w 5276068"/>
                <a:gd name="connsiteY0" fmla="*/ 0 h 8886825"/>
                <a:gd name="connsiteX1" fmla="*/ 4569391 w 5276068"/>
                <a:gd name="connsiteY1" fmla="*/ 0 h 8886825"/>
                <a:gd name="connsiteX2" fmla="*/ 5276068 w 5276068"/>
                <a:gd name="connsiteY2" fmla="*/ 706677 h 8886825"/>
                <a:gd name="connsiteX3" fmla="*/ 5276068 w 5276068"/>
                <a:gd name="connsiteY3" fmla="*/ 8886825 h 8886825"/>
                <a:gd name="connsiteX4" fmla="*/ 0 w 5276068"/>
                <a:gd name="connsiteY4" fmla="*/ 8886825 h 8886825"/>
                <a:gd name="connsiteX5" fmla="*/ 0 w 5276068"/>
                <a:gd name="connsiteY5" fmla="*/ 706677 h 8886825"/>
                <a:gd name="connsiteX6" fmla="*/ 706677 w 5276068"/>
                <a:gd name="connsiteY6" fmla="*/ 0 h 8886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76068" h="8886825">
                  <a:moveTo>
                    <a:pt x="706677" y="0"/>
                  </a:moveTo>
                  <a:lnTo>
                    <a:pt x="4569391" y="0"/>
                  </a:lnTo>
                  <a:cubicBezTo>
                    <a:pt x="4959678" y="0"/>
                    <a:pt x="5276068" y="316390"/>
                    <a:pt x="5276068" y="706677"/>
                  </a:cubicBezTo>
                  <a:lnTo>
                    <a:pt x="5276068" y="8886825"/>
                  </a:lnTo>
                  <a:lnTo>
                    <a:pt x="0" y="8886825"/>
                  </a:lnTo>
                  <a:lnTo>
                    <a:pt x="0" y="706677"/>
                  </a:lnTo>
                  <a:cubicBezTo>
                    <a:pt x="0" y="316390"/>
                    <a:pt x="316390" y="0"/>
                    <a:pt x="706677" y="0"/>
                  </a:cubicBezTo>
                  <a:close/>
                </a:path>
              </a:pathLst>
            </a:custGeom>
            <a:solidFill>
              <a:schemeClr val="tx1"/>
            </a:solidFill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6" name="Freeform: Shape 15"/>
            <p:cNvSpPr/>
            <p:nvPr userDrawn="1"/>
          </p:nvSpPr>
          <p:spPr>
            <a:xfrm>
              <a:off x="2312158" y="2908877"/>
              <a:ext cx="4537952" cy="7376536"/>
            </a:xfrm>
            <a:custGeom>
              <a:avLst/>
              <a:gdLst>
                <a:gd name="connsiteX0" fmla="*/ 63531 w 4537952"/>
                <a:gd name="connsiteY0" fmla="*/ 0 h 7376536"/>
                <a:gd name="connsiteX1" fmla="*/ 4474421 w 4537952"/>
                <a:gd name="connsiteY1" fmla="*/ 0 h 7376536"/>
                <a:gd name="connsiteX2" fmla="*/ 4537952 w 4537952"/>
                <a:gd name="connsiteY2" fmla="*/ 63531 h 7376536"/>
                <a:gd name="connsiteX3" fmla="*/ 4537952 w 4537952"/>
                <a:gd name="connsiteY3" fmla="*/ 7376536 h 7376536"/>
                <a:gd name="connsiteX4" fmla="*/ 0 w 4537952"/>
                <a:gd name="connsiteY4" fmla="*/ 7376536 h 7376536"/>
                <a:gd name="connsiteX5" fmla="*/ 0 w 4537952"/>
                <a:gd name="connsiteY5" fmla="*/ 63531 h 7376536"/>
                <a:gd name="connsiteX6" fmla="*/ 63531 w 4537952"/>
                <a:gd name="connsiteY6" fmla="*/ 0 h 7376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7952" h="7376536">
                  <a:moveTo>
                    <a:pt x="63531" y="0"/>
                  </a:moveTo>
                  <a:lnTo>
                    <a:pt x="4474421" y="0"/>
                  </a:lnTo>
                  <a:cubicBezTo>
                    <a:pt x="4509508" y="0"/>
                    <a:pt x="4537952" y="28444"/>
                    <a:pt x="4537952" y="63531"/>
                  </a:cubicBezTo>
                  <a:lnTo>
                    <a:pt x="4537952" y="7376536"/>
                  </a:lnTo>
                  <a:lnTo>
                    <a:pt x="0" y="7376536"/>
                  </a:lnTo>
                  <a:lnTo>
                    <a:pt x="0" y="63531"/>
                  </a:lnTo>
                  <a:cubicBezTo>
                    <a:pt x="0" y="28444"/>
                    <a:pt x="28444" y="0"/>
                    <a:pt x="63531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Oval 9"/>
            <p:cNvSpPr/>
            <p:nvPr userDrawn="1"/>
          </p:nvSpPr>
          <p:spPr>
            <a:xfrm>
              <a:off x="4011886" y="2276809"/>
              <a:ext cx="129703" cy="12970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" name="Rectangle: Rounded Corners 10"/>
            <p:cNvSpPr/>
            <p:nvPr userDrawn="1"/>
          </p:nvSpPr>
          <p:spPr>
            <a:xfrm flipV="1">
              <a:off x="4271035" y="2286638"/>
              <a:ext cx="879346" cy="110582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Oval 11"/>
            <p:cNvSpPr/>
            <p:nvPr userDrawn="1"/>
          </p:nvSpPr>
          <p:spPr>
            <a:xfrm>
              <a:off x="4490302" y="1839164"/>
              <a:ext cx="181664" cy="18166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1" name="Title 1"/>
          <p:cNvSpPr>
            <a:spLocks noGrp="1"/>
          </p:cNvSpPr>
          <p:nvPr>
            <p:ph type="title" hasCustomPrompt="1"/>
          </p:nvPr>
        </p:nvSpPr>
        <p:spPr>
          <a:xfrm>
            <a:off x="8915204" y="2020829"/>
            <a:ext cx="7431650" cy="3026180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cxnSp>
        <p:nvCxnSpPr>
          <p:cNvPr id="22" name="Straight Connector 21"/>
          <p:cNvCxnSpPr/>
          <p:nvPr userDrawn="1"/>
        </p:nvCxnSpPr>
        <p:spPr>
          <a:xfrm>
            <a:off x="9022080" y="5141913"/>
            <a:ext cx="9265920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934254" y="5360988"/>
            <a:ext cx="743165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4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2342584" y="2947197"/>
            <a:ext cx="4500000" cy="7338216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64532182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grpSp>
        <p:nvGrpSpPr>
          <p:cNvPr id="5" name="Group 4"/>
          <p:cNvGrpSpPr/>
          <p:nvPr userDrawn="1"/>
        </p:nvGrpSpPr>
        <p:grpSpPr>
          <a:xfrm>
            <a:off x="1956324" y="1418560"/>
            <a:ext cx="5261219" cy="7468265"/>
            <a:chOff x="3004457" y="476891"/>
            <a:chExt cx="5937704" cy="8428531"/>
          </a:xfrm>
        </p:grpSpPr>
        <p:sp>
          <p:nvSpPr>
            <p:cNvPr id="6" name="Rectangle: Rounded Corners 5"/>
            <p:cNvSpPr/>
            <p:nvPr userDrawn="1"/>
          </p:nvSpPr>
          <p:spPr>
            <a:xfrm>
              <a:off x="3004457" y="476891"/>
              <a:ext cx="5937704" cy="8428531"/>
            </a:xfrm>
            <a:prstGeom prst="roundRect">
              <a:avLst>
                <a:gd name="adj" fmla="val 5816"/>
              </a:avLst>
            </a:prstGeom>
            <a:solidFill>
              <a:srgbClr val="F8F8F8"/>
            </a:solidFill>
            <a:ln w="12700"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" name="Oval 6"/>
            <p:cNvSpPr/>
            <p:nvPr userDrawn="1"/>
          </p:nvSpPr>
          <p:spPr>
            <a:xfrm>
              <a:off x="5920703" y="774152"/>
              <a:ext cx="105212" cy="105212"/>
            </a:xfrm>
            <a:prstGeom prst="ellipse">
              <a:avLst/>
            </a:prstGeom>
            <a:solidFill>
              <a:srgbClr val="B2B2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ja-JP" altLang="en-US"/>
            </a:p>
          </p:txBody>
        </p:sp>
        <p:sp>
          <p:nvSpPr>
            <p:cNvPr id="8" name="Oval 7"/>
            <p:cNvSpPr/>
            <p:nvPr userDrawn="1"/>
          </p:nvSpPr>
          <p:spPr>
            <a:xfrm>
              <a:off x="5796194" y="8303721"/>
              <a:ext cx="354231" cy="354231"/>
            </a:xfrm>
            <a:prstGeom prst="ellipse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ja-JP" altLang="en-US"/>
            </a:p>
          </p:txBody>
        </p:sp>
        <p:sp>
          <p:nvSpPr>
            <p:cNvPr id="9" name="Rectangle: Rounded Corners 8"/>
            <p:cNvSpPr/>
            <p:nvPr userDrawn="1"/>
          </p:nvSpPr>
          <p:spPr>
            <a:xfrm>
              <a:off x="3358458" y="1202411"/>
              <a:ext cx="5229703" cy="6969132"/>
            </a:xfrm>
            <a:prstGeom prst="roundRect">
              <a:avLst>
                <a:gd name="adj" fmla="val 1400"/>
              </a:avLst>
            </a:prstGeom>
            <a:solidFill>
              <a:srgbClr val="333333"/>
            </a:solidFill>
            <a:ln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8915204" y="2104573"/>
            <a:ext cx="7431650" cy="2942435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9022080" y="5141913"/>
            <a:ext cx="9265920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934254" y="5360988"/>
            <a:ext cx="743165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2306240" y="2104573"/>
            <a:ext cx="4572000" cy="6084000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698456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943100" y="3349172"/>
            <a:ext cx="5854700" cy="2277311"/>
          </a:xfrm>
        </p:spPr>
        <p:txBody>
          <a:bodyPr anchor="b"/>
          <a:lstStyle>
            <a:lvl1pPr algn="r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cxnSp>
        <p:nvCxnSpPr>
          <p:cNvPr id="6" name="Straight Connector 5"/>
          <p:cNvCxnSpPr/>
          <p:nvPr userDrawn="1"/>
        </p:nvCxnSpPr>
        <p:spPr>
          <a:xfrm flipV="1">
            <a:off x="8039100" y="1"/>
            <a:ext cx="0" cy="5422899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8280400" y="2803525"/>
            <a:ext cx="10007600" cy="2619375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191501" y="5655510"/>
            <a:ext cx="7073899" cy="2728077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31081302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ne and table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Straight Connector 31"/>
          <p:cNvCxnSpPr/>
          <p:nvPr userDrawn="1"/>
        </p:nvCxnSpPr>
        <p:spPr>
          <a:xfrm>
            <a:off x="1517651" y="5141913"/>
            <a:ext cx="7182707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11083681" y="1398588"/>
            <a:ext cx="5261219" cy="7468265"/>
            <a:chOff x="3004457" y="476891"/>
            <a:chExt cx="5937704" cy="8428531"/>
          </a:xfrm>
        </p:grpSpPr>
        <p:sp>
          <p:nvSpPr>
            <p:cNvPr id="16" name="Rectangle: Rounded Corners 15"/>
            <p:cNvSpPr/>
            <p:nvPr userDrawn="1"/>
          </p:nvSpPr>
          <p:spPr>
            <a:xfrm>
              <a:off x="3004457" y="476891"/>
              <a:ext cx="5937704" cy="8428531"/>
            </a:xfrm>
            <a:prstGeom prst="roundRect">
              <a:avLst>
                <a:gd name="adj" fmla="val 5816"/>
              </a:avLst>
            </a:prstGeom>
            <a:solidFill>
              <a:srgbClr val="F8F8F8"/>
            </a:solidFill>
            <a:ln w="12700"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" name="Oval 16"/>
            <p:cNvSpPr/>
            <p:nvPr userDrawn="1"/>
          </p:nvSpPr>
          <p:spPr>
            <a:xfrm>
              <a:off x="5920703" y="774152"/>
              <a:ext cx="105212" cy="105212"/>
            </a:xfrm>
            <a:prstGeom prst="ellipse">
              <a:avLst/>
            </a:prstGeom>
            <a:solidFill>
              <a:srgbClr val="B2B2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ja-JP" altLang="en-US"/>
            </a:p>
          </p:txBody>
        </p:sp>
        <p:sp>
          <p:nvSpPr>
            <p:cNvPr id="18" name="Oval 17"/>
            <p:cNvSpPr/>
            <p:nvPr userDrawn="1"/>
          </p:nvSpPr>
          <p:spPr>
            <a:xfrm>
              <a:off x="5796194" y="8303721"/>
              <a:ext cx="354231" cy="354231"/>
            </a:xfrm>
            <a:prstGeom prst="ellipse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ja-JP" altLang="en-US"/>
            </a:p>
          </p:txBody>
        </p:sp>
        <p:sp>
          <p:nvSpPr>
            <p:cNvPr id="19" name="Rectangle: Rounded Corners 18"/>
            <p:cNvSpPr/>
            <p:nvPr userDrawn="1"/>
          </p:nvSpPr>
          <p:spPr>
            <a:xfrm>
              <a:off x="3358458" y="1202411"/>
              <a:ext cx="5229703" cy="6969132"/>
            </a:xfrm>
            <a:prstGeom prst="roundRect">
              <a:avLst>
                <a:gd name="adj" fmla="val 1400"/>
              </a:avLst>
            </a:prstGeom>
            <a:solidFill>
              <a:srgbClr val="333333"/>
            </a:solidFill>
            <a:ln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20" name="Group 19"/>
          <p:cNvGrpSpPr/>
          <p:nvPr userDrawn="1"/>
        </p:nvGrpSpPr>
        <p:grpSpPr>
          <a:xfrm>
            <a:off x="8700358" y="3270250"/>
            <a:ext cx="2690898" cy="5616575"/>
            <a:chOff x="2791402" y="1050114"/>
            <a:chExt cx="3909098" cy="8159261"/>
          </a:xfrm>
        </p:grpSpPr>
        <p:sp>
          <p:nvSpPr>
            <p:cNvPr id="21" name="Rectangle 20"/>
            <p:cNvSpPr/>
            <p:nvPr userDrawn="1"/>
          </p:nvSpPr>
          <p:spPr>
            <a:xfrm>
              <a:off x="2791402" y="2914753"/>
              <a:ext cx="128588" cy="508715"/>
            </a:xfrm>
            <a:prstGeom prst="rect">
              <a:avLst/>
            </a:prstGeom>
            <a:solidFill>
              <a:srgbClr val="777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2" name="Rectangle 21"/>
            <p:cNvSpPr/>
            <p:nvPr userDrawn="1"/>
          </p:nvSpPr>
          <p:spPr>
            <a:xfrm>
              <a:off x="2791402" y="2157516"/>
              <a:ext cx="128588" cy="508715"/>
            </a:xfrm>
            <a:prstGeom prst="rect">
              <a:avLst/>
            </a:prstGeom>
            <a:solidFill>
              <a:srgbClr val="777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" name="Rectangle: Rounded Corners 22"/>
            <p:cNvSpPr/>
            <p:nvPr userDrawn="1"/>
          </p:nvSpPr>
          <p:spPr>
            <a:xfrm>
              <a:off x="2831885" y="1050114"/>
              <a:ext cx="3868615" cy="8159261"/>
            </a:xfrm>
            <a:prstGeom prst="roundRect">
              <a:avLst>
                <a:gd name="adj" fmla="val 13394"/>
              </a:avLst>
            </a:prstGeom>
            <a:solidFill>
              <a:srgbClr val="F8F8F8"/>
            </a:solidFill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" name="Rectangle: Rounded Corners 23"/>
            <p:cNvSpPr/>
            <p:nvPr userDrawn="1"/>
          </p:nvSpPr>
          <p:spPr>
            <a:xfrm>
              <a:off x="3102492" y="2157516"/>
              <a:ext cx="3327400" cy="5920122"/>
            </a:xfrm>
            <a:prstGeom prst="roundRect">
              <a:avLst>
                <a:gd name="adj" fmla="val 1400"/>
              </a:avLst>
            </a:prstGeom>
            <a:solidFill>
              <a:srgbClr val="333333"/>
            </a:solidFill>
            <a:ln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5" name="Oval 24"/>
            <p:cNvSpPr/>
            <p:nvPr userDrawn="1"/>
          </p:nvSpPr>
          <p:spPr>
            <a:xfrm>
              <a:off x="4348798" y="1694059"/>
              <a:ext cx="95103" cy="95103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6" name="Rectangle: Rounded Corners 25"/>
            <p:cNvSpPr/>
            <p:nvPr userDrawn="1"/>
          </p:nvSpPr>
          <p:spPr>
            <a:xfrm flipV="1">
              <a:off x="4538816" y="1701266"/>
              <a:ext cx="644770" cy="81083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7" name="Oval 26"/>
            <p:cNvSpPr/>
            <p:nvPr userDrawn="1"/>
          </p:nvSpPr>
          <p:spPr>
            <a:xfrm>
              <a:off x="4699591" y="1373161"/>
              <a:ext cx="133203" cy="133203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" name="Oval 27"/>
            <p:cNvSpPr/>
            <p:nvPr userDrawn="1"/>
          </p:nvSpPr>
          <p:spPr>
            <a:xfrm>
              <a:off x="4420522" y="8297836"/>
              <a:ext cx="691341" cy="691341"/>
            </a:xfrm>
            <a:prstGeom prst="ellipse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</p:grpSp>
      <p:sp>
        <p:nvSpPr>
          <p:cNvPr id="31" name="Title 1"/>
          <p:cNvSpPr>
            <a:spLocks noGrp="1"/>
          </p:cNvSpPr>
          <p:nvPr>
            <p:ph type="title" hasCustomPrompt="1"/>
          </p:nvPr>
        </p:nvSpPr>
        <p:spPr>
          <a:xfrm>
            <a:off x="1403351" y="1398589"/>
            <a:ext cx="5111750" cy="3648420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33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22400" y="5360988"/>
            <a:ext cx="509270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5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11445875" y="2104573"/>
            <a:ext cx="4572000" cy="6084000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36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8939982" y="4062573"/>
            <a:ext cx="2220143" cy="4027615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1374929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ne and tablet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11169650" y="9616425"/>
            <a:ext cx="6781800" cy="547603"/>
          </a:xfrm>
        </p:spPr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6757650" y="8877368"/>
            <a:ext cx="1219200" cy="1012858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cxnSp>
        <p:nvCxnSpPr>
          <p:cNvPr id="42" name="Straight Connector 41"/>
          <p:cNvCxnSpPr/>
          <p:nvPr userDrawn="1"/>
        </p:nvCxnSpPr>
        <p:spPr>
          <a:xfrm>
            <a:off x="1517651" y="5141913"/>
            <a:ext cx="7210574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Group 42"/>
          <p:cNvGrpSpPr/>
          <p:nvPr userDrawn="1"/>
        </p:nvGrpSpPr>
        <p:grpSpPr>
          <a:xfrm>
            <a:off x="11083681" y="1398588"/>
            <a:ext cx="5261219" cy="7468265"/>
            <a:chOff x="3004457" y="476891"/>
            <a:chExt cx="5937704" cy="8428531"/>
          </a:xfrm>
        </p:grpSpPr>
        <p:sp>
          <p:nvSpPr>
            <p:cNvPr id="44" name="Rectangle: Rounded Corners 43"/>
            <p:cNvSpPr/>
            <p:nvPr userDrawn="1"/>
          </p:nvSpPr>
          <p:spPr>
            <a:xfrm>
              <a:off x="3004457" y="476891"/>
              <a:ext cx="5937704" cy="8428531"/>
            </a:xfrm>
            <a:prstGeom prst="roundRect">
              <a:avLst>
                <a:gd name="adj" fmla="val 5816"/>
              </a:avLst>
            </a:prstGeom>
            <a:solidFill>
              <a:srgbClr val="F8F8F8"/>
            </a:solidFill>
            <a:ln w="12700"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5" name="Oval 44"/>
            <p:cNvSpPr/>
            <p:nvPr userDrawn="1"/>
          </p:nvSpPr>
          <p:spPr>
            <a:xfrm>
              <a:off x="5920703" y="774152"/>
              <a:ext cx="105212" cy="105212"/>
            </a:xfrm>
            <a:prstGeom prst="ellipse">
              <a:avLst/>
            </a:prstGeom>
            <a:solidFill>
              <a:srgbClr val="B2B2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ja-JP" altLang="en-US"/>
            </a:p>
          </p:txBody>
        </p:sp>
        <p:sp>
          <p:nvSpPr>
            <p:cNvPr id="46" name="Oval 45"/>
            <p:cNvSpPr/>
            <p:nvPr userDrawn="1"/>
          </p:nvSpPr>
          <p:spPr>
            <a:xfrm>
              <a:off x="5796194" y="8303721"/>
              <a:ext cx="354231" cy="354231"/>
            </a:xfrm>
            <a:prstGeom prst="ellipse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ja-JP" altLang="en-US"/>
            </a:p>
          </p:txBody>
        </p:sp>
        <p:sp>
          <p:nvSpPr>
            <p:cNvPr id="47" name="Rectangle: Rounded Corners 46"/>
            <p:cNvSpPr/>
            <p:nvPr userDrawn="1"/>
          </p:nvSpPr>
          <p:spPr>
            <a:xfrm>
              <a:off x="3358458" y="1202411"/>
              <a:ext cx="5229703" cy="6969132"/>
            </a:xfrm>
            <a:prstGeom prst="roundRect">
              <a:avLst>
                <a:gd name="adj" fmla="val 1400"/>
              </a:avLst>
            </a:prstGeom>
            <a:solidFill>
              <a:srgbClr val="333333"/>
            </a:solidFill>
            <a:ln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48" name="Group 47"/>
          <p:cNvGrpSpPr/>
          <p:nvPr userDrawn="1"/>
        </p:nvGrpSpPr>
        <p:grpSpPr>
          <a:xfrm>
            <a:off x="8700358" y="3270250"/>
            <a:ext cx="2690898" cy="5616575"/>
            <a:chOff x="2791402" y="1050114"/>
            <a:chExt cx="3909098" cy="8159261"/>
          </a:xfrm>
        </p:grpSpPr>
        <p:sp>
          <p:nvSpPr>
            <p:cNvPr id="49" name="Rectangle 48"/>
            <p:cNvSpPr/>
            <p:nvPr userDrawn="1"/>
          </p:nvSpPr>
          <p:spPr>
            <a:xfrm>
              <a:off x="2791402" y="2914753"/>
              <a:ext cx="128588" cy="508715"/>
            </a:xfrm>
            <a:prstGeom prst="rect">
              <a:avLst/>
            </a:prstGeom>
            <a:solidFill>
              <a:srgbClr val="777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0" name="Rectangle 49"/>
            <p:cNvSpPr/>
            <p:nvPr userDrawn="1"/>
          </p:nvSpPr>
          <p:spPr>
            <a:xfrm>
              <a:off x="2791402" y="2157516"/>
              <a:ext cx="128588" cy="508715"/>
            </a:xfrm>
            <a:prstGeom prst="rect">
              <a:avLst/>
            </a:prstGeom>
            <a:solidFill>
              <a:srgbClr val="777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1" name="Rectangle: Rounded Corners 50"/>
            <p:cNvSpPr/>
            <p:nvPr userDrawn="1"/>
          </p:nvSpPr>
          <p:spPr>
            <a:xfrm>
              <a:off x="2831885" y="1050114"/>
              <a:ext cx="3868615" cy="8159261"/>
            </a:xfrm>
            <a:prstGeom prst="roundRect">
              <a:avLst>
                <a:gd name="adj" fmla="val 13394"/>
              </a:avLst>
            </a:prstGeom>
            <a:solidFill>
              <a:srgbClr val="F8F8F8"/>
            </a:solidFill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2" name="Rectangle: Rounded Corners 51"/>
            <p:cNvSpPr/>
            <p:nvPr userDrawn="1"/>
          </p:nvSpPr>
          <p:spPr>
            <a:xfrm>
              <a:off x="3102492" y="2157516"/>
              <a:ext cx="3327400" cy="5920122"/>
            </a:xfrm>
            <a:prstGeom prst="roundRect">
              <a:avLst>
                <a:gd name="adj" fmla="val 1400"/>
              </a:avLst>
            </a:prstGeom>
            <a:solidFill>
              <a:srgbClr val="333333"/>
            </a:solidFill>
            <a:ln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3" name="Oval 52"/>
            <p:cNvSpPr/>
            <p:nvPr userDrawn="1"/>
          </p:nvSpPr>
          <p:spPr>
            <a:xfrm>
              <a:off x="4348798" y="1694059"/>
              <a:ext cx="95103" cy="95103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4" name="Rectangle: Rounded Corners 53"/>
            <p:cNvSpPr/>
            <p:nvPr userDrawn="1"/>
          </p:nvSpPr>
          <p:spPr>
            <a:xfrm flipV="1">
              <a:off x="4538816" y="1701266"/>
              <a:ext cx="644770" cy="81083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5" name="Oval 54"/>
            <p:cNvSpPr/>
            <p:nvPr userDrawn="1"/>
          </p:nvSpPr>
          <p:spPr>
            <a:xfrm>
              <a:off x="4699591" y="1373161"/>
              <a:ext cx="133203" cy="133203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6" name="Oval 55"/>
            <p:cNvSpPr/>
            <p:nvPr userDrawn="1"/>
          </p:nvSpPr>
          <p:spPr>
            <a:xfrm>
              <a:off x="4420522" y="8297836"/>
              <a:ext cx="691341" cy="691341"/>
            </a:xfrm>
            <a:prstGeom prst="ellipse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</p:grpSp>
      <p:sp>
        <p:nvSpPr>
          <p:cNvPr id="57" name="Title 1"/>
          <p:cNvSpPr>
            <a:spLocks noGrp="1"/>
          </p:cNvSpPr>
          <p:nvPr>
            <p:ph type="title" hasCustomPrompt="1"/>
          </p:nvPr>
        </p:nvSpPr>
        <p:spPr>
          <a:xfrm>
            <a:off x="1403351" y="1398589"/>
            <a:ext cx="5111750" cy="3648420"/>
          </a:xfrm>
        </p:spPr>
        <p:txBody>
          <a:bodyPr anchor="b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5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22400" y="5360988"/>
            <a:ext cx="509270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9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11445875" y="2104573"/>
            <a:ext cx="4572000" cy="6084000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60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8939982" y="4062573"/>
            <a:ext cx="2220143" cy="4027615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816266536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grpSp>
        <p:nvGrpSpPr>
          <p:cNvPr id="5" name="Group 4"/>
          <p:cNvGrpSpPr/>
          <p:nvPr userDrawn="1"/>
        </p:nvGrpSpPr>
        <p:grpSpPr>
          <a:xfrm>
            <a:off x="1403350" y="2556257"/>
            <a:ext cx="9050416" cy="5171312"/>
            <a:chOff x="1320800" y="1790165"/>
            <a:chExt cx="10669666" cy="6096534"/>
          </a:xfrm>
        </p:grpSpPr>
        <p:sp>
          <p:nvSpPr>
            <p:cNvPr id="6" name="Rectangle: Rounded Corners 5"/>
            <p:cNvSpPr/>
            <p:nvPr/>
          </p:nvSpPr>
          <p:spPr>
            <a:xfrm>
              <a:off x="2342657" y="1790165"/>
              <a:ext cx="8635566" cy="6071101"/>
            </a:xfrm>
            <a:prstGeom prst="roundRect">
              <a:avLst>
                <a:gd name="adj" fmla="val 4479"/>
              </a:avLst>
            </a:prstGeom>
            <a:solidFill>
              <a:srgbClr val="1C1C1C"/>
            </a:solidFill>
            <a:ln w="12700"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" name="Freeform: Shape 6"/>
            <p:cNvSpPr/>
            <p:nvPr/>
          </p:nvSpPr>
          <p:spPr>
            <a:xfrm>
              <a:off x="1321705" y="7765770"/>
              <a:ext cx="10667856" cy="120929"/>
            </a:xfrm>
            <a:custGeom>
              <a:avLst/>
              <a:gdLst>
                <a:gd name="connsiteX0" fmla="*/ 0 w 12407609"/>
                <a:gd name="connsiteY0" fmla="*/ 0 h 140651"/>
                <a:gd name="connsiteX1" fmla="*/ 54798 w 12407609"/>
                <a:gd name="connsiteY1" fmla="*/ 2767 h 140651"/>
                <a:gd name="connsiteX2" fmla="*/ 12407609 w 12407609"/>
                <a:gd name="connsiteY2" fmla="*/ 2767 h 140651"/>
                <a:gd name="connsiteX3" fmla="*/ 12326342 w 12407609"/>
                <a:gd name="connsiteY3" fmla="*/ 41916 h 140651"/>
                <a:gd name="connsiteX4" fmla="*/ 11837287 w 12407609"/>
                <a:gd name="connsiteY4" fmla="*/ 140651 h 140651"/>
                <a:gd name="connsiteX5" fmla="*/ 576066 w 12407609"/>
                <a:gd name="connsiteY5" fmla="*/ 140651 h 140651"/>
                <a:gd name="connsiteX6" fmla="*/ 87012 w 12407609"/>
                <a:gd name="connsiteY6" fmla="*/ 41916 h 140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07609" h="140651">
                  <a:moveTo>
                    <a:pt x="0" y="0"/>
                  </a:moveTo>
                  <a:lnTo>
                    <a:pt x="54798" y="2767"/>
                  </a:lnTo>
                  <a:lnTo>
                    <a:pt x="12407609" y="2767"/>
                  </a:lnTo>
                  <a:lnTo>
                    <a:pt x="12326342" y="41916"/>
                  </a:lnTo>
                  <a:cubicBezTo>
                    <a:pt x="12176026" y="105494"/>
                    <a:pt x="12010762" y="140651"/>
                    <a:pt x="11837287" y="140651"/>
                  </a:cubicBezTo>
                  <a:lnTo>
                    <a:pt x="576066" y="140651"/>
                  </a:lnTo>
                  <a:cubicBezTo>
                    <a:pt x="402591" y="140651"/>
                    <a:pt x="237327" y="105494"/>
                    <a:pt x="87012" y="41916"/>
                  </a:cubicBezTo>
                  <a:close/>
                </a:path>
              </a:pathLst>
            </a:custGeom>
            <a:solidFill>
              <a:srgbClr val="777777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8" name="Rectangle: Rounded Corners 7"/>
            <p:cNvSpPr/>
            <p:nvPr/>
          </p:nvSpPr>
          <p:spPr>
            <a:xfrm>
              <a:off x="1320800" y="7666147"/>
              <a:ext cx="10669666" cy="102001"/>
            </a:xfrm>
            <a:prstGeom prst="roundRect">
              <a:avLst/>
            </a:prstGeom>
            <a:solidFill>
              <a:srgbClr val="B2B2B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" name="Freeform: Shape 8"/>
            <p:cNvSpPr/>
            <p:nvPr/>
          </p:nvSpPr>
          <p:spPr>
            <a:xfrm>
              <a:off x="5830616" y="7666148"/>
              <a:ext cx="1650037" cy="71543"/>
            </a:xfrm>
            <a:custGeom>
              <a:avLst/>
              <a:gdLst>
                <a:gd name="connsiteX0" fmla="*/ 0 w 1919131"/>
                <a:gd name="connsiteY0" fmla="*/ 0 h 83211"/>
                <a:gd name="connsiteX1" fmla="*/ 1919131 w 1919131"/>
                <a:gd name="connsiteY1" fmla="*/ 0 h 83211"/>
                <a:gd name="connsiteX2" fmla="*/ 1916033 w 1919131"/>
                <a:gd name="connsiteY2" fmla="*/ 15344 h 83211"/>
                <a:gd name="connsiteX3" fmla="*/ 1813646 w 1919131"/>
                <a:gd name="connsiteY3" fmla="*/ 83211 h 83211"/>
                <a:gd name="connsiteX4" fmla="*/ 105484 w 1919131"/>
                <a:gd name="connsiteY4" fmla="*/ 83211 h 83211"/>
                <a:gd name="connsiteX5" fmla="*/ 3098 w 1919131"/>
                <a:gd name="connsiteY5" fmla="*/ 15344 h 83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9131" h="83211">
                  <a:moveTo>
                    <a:pt x="0" y="0"/>
                  </a:moveTo>
                  <a:lnTo>
                    <a:pt x="1919131" y="0"/>
                  </a:lnTo>
                  <a:lnTo>
                    <a:pt x="1916033" y="15344"/>
                  </a:lnTo>
                  <a:cubicBezTo>
                    <a:pt x="1899164" y="55227"/>
                    <a:pt x="1859673" y="83211"/>
                    <a:pt x="1813646" y="83211"/>
                  </a:cubicBezTo>
                  <a:lnTo>
                    <a:pt x="105484" y="83211"/>
                  </a:lnTo>
                  <a:cubicBezTo>
                    <a:pt x="59458" y="83211"/>
                    <a:pt x="19967" y="55227"/>
                    <a:pt x="3098" y="15344"/>
                  </a:cubicBezTo>
                  <a:close/>
                </a:path>
              </a:pathLst>
            </a:custGeom>
            <a:solidFill>
              <a:srgbClr val="777777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Rectangle: Rounded Corners 9"/>
            <p:cNvSpPr/>
            <p:nvPr/>
          </p:nvSpPr>
          <p:spPr>
            <a:xfrm>
              <a:off x="2654660" y="2200716"/>
              <a:ext cx="8019384" cy="5003836"/>
            </a:xfrm>
            <a:prstGeom prst="roundRect">
              <a:avLst>
                <a:gd name="adj" fmla="val 595"/>
              </a:avLst>
            </a:prstGeom>
            <a:solidFill>
              <a:srgbClr val="333333"/>
            </a:solidFill>
            <a:ln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</p:grp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11160125" y="2235201"/>
            <a:ext cx="5165725" cy="2811808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11267001" y="5141913"/>
            <a:ext cx="7020999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1179175" y="5360988"/>
            <a:ext cx="5165725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2561991" y="2939672"/>
            <a:ext cx="6775136" cy="4209274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881432603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and phon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 userDrawn="1"/>
        </p:nvGrpSpPr>
        <p:grpSpPr>
          <a:xfrm>
            <a:off x="11832678" y="2222865"/>
            <a:ext cx="2109987" cy="4404069"/>
            <a:chOff x="2791402" y="1050114"/>
            <a:chExt cx="3909098" cy="8159261"/>
          </a:xfrm>
        </p:grpSpPr>
        <p:sp>
          <p:nvSpPr>
            <p:cNvPr id="13" name="Rectangle 12"/>
            <p:cNvSpPr/>
            <p:nvPr userDrawn="1"/>
          </p:nvSpPr>
          <p:spPr>
            <a:xfrm>
              <a:off x="2791402" y="2914753"/>
              <a:ext cx="128588" cy="508715"/>
            </a:xfrm>
            <a:prstGeom prst="rect">
              <a:avLst/>
            </a:prstGeom>
            <a:solidFill>
              <a:srgbClr val="777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" name="Rectangle 13"/>
            <p:cNvSpPr/>
            <p:nvPr userDrawn="1"/>
          </p:nvSpPr>
          <p:spPr>
            <a:xfrm>
              <a:off x="2791402" y="2157516"/>
              <a:ext cx="128588" cy="508715"/>
            </a:xfrm>
            <a:prstGeom prst="rect">
              <a:avLst/>
            </a:prstGeom>
            <a:solidFill>
              <a:srgbClr val="777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Rectangle: Rounded Corners 14"/>
            <p:cNvSpPr/>
            <p:nvPr userDrawn="1"/>
          </p:nvSpPr>
          <p:spPr>
            <a:xfrm>
              <a:off x="2831885" y="1050114"/>
              <a:ext cx="3868615" cy="8159261"/>
            </a:xfrm>
            <a:prstGeom prst="roundRect">
              <a:avLst>
                <a:gd name="adj" fmla="val 13394"/>
              </a:avLst>
            </a:prstGeom>
            <a:solidFill>
              <a:schemeClr val="tx1"/>
            </a:solidFill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" name="Rectangle: Rounded Corners 15"/>
            <p:cNvSpPr/>
            <p:nvPr userDrawn="1"/>
          </p:nvSpPr>
          <p:spPr>
            <a:xfrm>
              <a:off x="3102492" y="2157516"/>
              <a:ext cx="3327400" cy="5920122"/>
            </a:xfrm>
            <a:prstGeom prst="roundRect">
              <a:avLst>
                <a:gd name="adj" fmla="val 1400"/>
              </a:avLst>
            </a:prstGeom>
            <a:solidFill>
              <a:srgbClr val="333333"/>
            </a:solidFill>
            <a:ln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" name="Oval 16"/>
            <p:cNvSpPr/>
            <p:nvPr userDrawn="1"/>
          </p:nvSpPr>
          <p:spPr>
            <a:xfrm>
              <a:off x="4348798" y="1694059"/>
              <a:ext cx="95103" cy="95103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" name="Rectangle: Rounded Corners 17"/>
            <p:cNvSpPr/>
            <p:nvPr userDrawn="1"/>
          </p:nvSpPr>
          <p:spPr>
            <a:xfrm flipV="1">
              <a:off x="4538816" y="1701266"/>
              <a:ext cx="644770" cy="81083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9" name="Oval 18"/>
            <p:cNvSpPr/>
            <p:nvPr userDrawn="1"/>
          </p:nvSpPr>
          <p:spPr>
            <a:xfrm>
              <a:off x="4699591" y="1373161"/>
              <a:ext cx="133203" cy="133203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0" name="Oval 19"/>
            <p:cNvSpPr/>
            <p:nvPr userDrawn="1"/>
          </p:nvSpPr>
          <p:spPr>
            <a:xfrm>
              <a:off x="4420522" y="8297836"/>
              <a:ext cx="691341" cy="691341"/>
            </a:xfrm>
            <a:prstGeom prst="ellipse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</p:grp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grpSp>
        <p:nvGrpSpPr>
          <p:cNvPr id="5" name="Group 4"/>
          <p:cNvGrpSpPr/>
          <p:nvPr userDrawn="1"/>
        </p:nvGrpSpPr>
        <p:grpSpPr>
          <a:xfrm>
            <a:off x="3584809" y="1477195"/>
            <a:ext cx="9050416" cy="5171312"/>
            <a:chOff x="1320800" y="1790165"/>
            <a:chExt cx="10669666" cy="6096534"/>
          </a:xfrm>
        </p:grpSpPr>
        <p:sp>
          <p:nvSpPr>
            <p:cNvPr id="6" name="Rectangle: Rounded Corners 5"/>
            <p:cNvSpPr/>
            <p:nvPr/>
          </p:nvSpPr>
          <p:spPr>
            <a:xfrm>
              <a:off x="2342657" y="1790165"/>
              <a:ext cx="8635566" cy="6071101"/>
            </a:xfrm>
            <a:prstGeom prst="roundRect">
              <a:avLst>
                <a:gd name="adj" fmla="val 4479"/>
              </a:avLst>
            </a:prstGeom>
            <a:solidFill>
              <a:schemeClr val="tx1"/>
            </a:solidFill>
            <a:ln w="12700"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" name="Freeform: Shape 6"/>
            <p:cNvSpPr/>
            <p:nvPr/>
          </p:nvSpPr>
          <p:spPr>
            <a:xfrm>
              <a:off x="1321705" y="7765770"/>
              <a:ext cx="10667856" cy="120929"/>
            </a:xfrm>
            <a:custGeom>
              <a:avLst/>
              <a:gdLst>
                <a:gd name="connsiteX0" fmla="*/ 0 w 12407609"/>
                <a:gd name="connsiteY0" fmla="*/ 0 h 140651"/>
                <a:gd name="connsiteX1" fmla="*/ 54798 w 12407609"/>
                <a:gd name="connsiteY1" fmla="*/ 2767 h 140651"/>
                <a:gd name="connsiteX2" fmla="*/ 12407609 w 12407609"/>
                <a:gd name="connsiteY2" fmla="*/ 2767 h 140651"/>
                <a:gd name="connsiteX3" fmla="*/ 12326342 w 12407609"/>
                <a:gd name="connsiteY3" fmla="*/ 41916 h 140651"/>
                <a:gd name="connsiteX4" fmla="*/ 11837287 w 12407609"/>
                <a:gd name="connsiteY4" fmla="*/ 140651 h 140651"/>
                <a:gd name="connsiteX5" fmla="*/ 576066 w 12407609"/>
                <a:gd name="connsiteY5" fmla="*/ 140651 h 140651"/>
                <a:gd name="connsiteX6" fmla="*/ 87012 w 12407609"/>
                <a:gd name="connsiteY6" fmla="*/ 41916 h 140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07609" h="140651">
                  <a:moveTo>
                    <a:pt x="0" y="0"/>
                  </a:moveTo>
                  <a:lnTo>
                    <a:pt x="54798" y="2767"/>
                  </a:lnTo>
                  <a:lnTo>
                    <a:pt x="12407609" y="2767"/>
                  </a:lnTo>
                  <a:lnTo>
                    <a:pt x="12326342" y="41916"/>
                  </a:lnTo>
                  <a:cubicBezTo>
                    <a:pt x="12176026" y="105494"/>
                    <a:pt x="12010762" y="140651"/>
                    <a:pt x="11837287" y="140651"/>
                  </a:cubicBezTo>
                  <a:lnTo>
                    <a:pt x="576066" y="140651"/>
                  </a:lnTo>
                  <a:cubicBezTo>
                    <a:pt x="402591" y="140651"/>
                    <a:pt x="237327" y="105494"/>
                    <a:pt x="87012" y="41916"/>
                  </a:cubicBezTo>
                  <a:close/>
                </a:path>
              </a:pathLst>
            </a:custGeom>
            <a:solidFill>
              <a:srgbClr val="777777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8" name="Rectangle: Rounded Corners 7"/>
            <p:cNvSpPr/>
            <p:nvPr/>
          </p:nvSpPr>
          <p:spPr>
            <a:xfrm>
              <a:off x="1320800" y="7666147"/>
              <a:ext cx="10669666" cy="102001"/>
            </a:xfrm>
            <a:prstGeom prst="roundRect">
              <a:avLst/>
            </a:prstGeom>
            <a:solidFill>
              <a:srgbClr val="B2B2B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" name="Freeform: Shape 8"/>
            <p:cNvSpPr/>
            <p:nvPr/>
          </p:nvSpPr>
          <p:spPr>
            <a:xfrm>
              <a:off x="5830616" y="7666148"/>
              <a:ext cx="1650037" cy="71543"/>
            </a:xfrm>
            <a:custGeom>
              <a:avLst/>
              <a:gdLst>
                <a:gd name="connsiteX0" fmla="*/ 0 w 1919131"/>
                <a:gd name="connsiteY0" fmla="*/ 0 h 83211"/>
                <a:gd name="connsiteX1" fmla="*/ 1919131 w 1919131"/>
                <a:gd name="connsiteY1" fmla="*/ 0 h 83211"/>
                <a:gd name="connsiteX2" fmla="*/ 1916033 w 1919131"/>
                <a:gd name="connsiteY2" fmla="*/ 15344 h 83211"/>
                <a:gd name="connsiteX3" fmla="*/ 1813646 w 1919131"/>
                <a:gd name="connsiteY3" fmla="*/ 83211 h 83211"/>
                <a:gd name="connsiteX4" fmla="*/ 105484 w 1919131"/>
                <a:gd name="connsiteY4" fmla="*/ 83211 h 83211"/>
                <a:gd name="connsiteX5" fmla="*/ 3098 w 1919131"/>
                <a:gd name="connsiteY5" fmla="*/ 15344 h 83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9131" h="83211">
                  <a:moveTo>
                    <a:pt x="0" y="0"/>
                  </a:moveTo>
                  <a:lnTo>
                    <a:pt x="1919131" y="0"/>
                  </a:lnTo>
                  <a:lnTo>
                    <a:pt x="1916033" y="15344"/>
                  </a:lnTo>
                  <a:cubicBezTo>
                    <a:pt x="1899164" y="55227"/>
                    <a:pt x="1859673" y="83211"/>
                    <a:pt x="1813646" y="83211"/>
                  </a:cubicBezTo>
                  <a:lnTo>
                    <a:pt x="105484" y="83211"/>
                  </a:lnTo>
                  <a:cubicBezTo>
                    <a:pt x="59458" y="83211"/>
                    <a:pt x="19967" y="55227"/>
                    <a:pt x="3098" y="15344"/>
                  </a:cubicBezTo>
                  <a:close/>
                </a:path>
              </a:pathLst>
            </a:custGeom>
            <a:solidFill>
              <a:srgbClr val="777777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Rectangle: Rounded Corners 9"/>
            <p:cNvSpPr/>
            <p:nvPr/>
          </p:nvSpPr>
          <p:spPr>
            <a:xfrm>
              <a:off x="2654660" y="2200716"/>
              <a:ext cx="8019384" cy="5003836"/>
            </a:xfrm>
            <a:prstGeom prst="roundRect">
              <a:avLst>
                <a:gd name="adj" fmla="val 595"/>
              </a:avLst>
            </a:prstGeom>
            <a:solidFill>
              <a:srgbClr val="333333"/>
            </a:solidFill>
            <a:ln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</p:grpSp>
      <p:sp>
        <p:nvSpPr>
          <p:cNvPr id="11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4743450" y="1860610"/>
            <a:ext cx="6775136" cy="4209274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21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12029781" y="2835760"/>
            <a:ext cx="1740859" cy="3158134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22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7000825"/>
            <a:ext cx="5724525" cy="2048004"/>
          </a:xfrm>
        </p:spPr>
        <p:txBody>
          <a:bodyPr anchor="ctr"/>
          <a:lstStyle>
            <a:lvl1pPr algn="r">
              <a:defRPr/>
            </a:lvl1pPr>
          </a:lstStyle>
          <a:p>
            <a:r>
              <a:rPr kumimoji="1" lang="en-US" altLang="ja-JP" dirty="0"/>
              <a:t>Slide title</a:t>
            </a:r>
            <a:endParaRPr kumimoji="1" lang="ja-JP" altLang="en-US" dirty="0"/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7578969" y="7188201"/>
            <a:ext cx="7686431" cy="1663700"/>
          </a:xfrm>
        </p:spPr>
        <p:txBody>
          <a:bodyPr anchor="ctr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70400312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/>
          <p:cNvCxnSpPr/>
          <p:nvPr userDrawn="1"/>
        </p:nvCxnSpPr>
        <p:spPr>
          <a:xfrm>
            <a:off x="1517651" y="5141913"/>
            <a:ext cx="7379606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12" r="35458"/>
          <a:stretch/>
        </p:blipFill>
        <p:spPr>
          <a:xfrm>
            <a:off x="7127875" y="0"/>
            <a:ext cx="11160125" cy="8877369"/>
          </a:xfrm>
          <a:prstGeom prst="rect">
            <a:avLst/>
          </a:prstGeom>
        </p:spPr>
      </p:pic>
      <p:sp>
        <p:nvSpPr>
          <p:cNvPr id="13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9318625" y="0"/>
            <a:ext cx="8969376" cy="7715250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1403351" y="1398589"/>
            <a:ext cx="5111750" cy="3648420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22400" y="5360988"/>
            <a:ext cx="509270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8313074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k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grpSp>
        <p:nvGrpSpPr>
          <p:cNvPr id="5" name="Group 4"/>
          <p:cNvGrpSpPr/>
          <p:nvPr userDrawn="1"/>
        </p:nvGrpSpPr>
        <p:grpSpPr>
          <a:xfrm>
            <a:off x="1943100" y="2177141"/>
            <a:ext cx="7661474" cy="6219281"/>
            <a:chOff x="2198478" y="1402730"/>
            <a:chExt cx="8912404" cy="7234736"/>
          </a:xfrm>
        </p:grpSpPr>
        <p:grpSp>
          <p:nvGrpSpPr>
            <p:cNvPr id="6" name="Group 5"/>
            <p:cNvGrpSpPr/>
            <p:nvPr userDrawn="1"/>
          </p:nvGrpSpPr>
          <p:grpSpPr>
            <a:xfrm>
              <a:off x="5152347" y="7666807"/>
              <a:ext cx="3002317" cy="970659"/>
              <a:chOff x="5152347" y="7666807"/>
              <a:chExt cx="3002317" cy="970659"/>
            </a:xfrm>
          </p:grpSpPr>
          <p:sp>
            <p:nvSpPr>
              <p:cNvPr id="12" name="Freeform: Shape 11"/>
              <p:cNvSpPr/>
              <p:nvPr userDrawn="1"/>
            </p:nvSpPr>
            <p:spPr>
              <a:xfrm>
                <a:off x="5152347" y="7666807"/>
                <a:ext cx="3002317" cy="970659"/>
              </a:xfrm>
              <a:custGeom>
                <a:avLst/>
                <a:gdLst>
                  <a:gd name="connsiteX0" fmla="*/ 566240 w 3002317"/>
                  <a:gd name="connsiteY0" fmla="*/ 0 h 970659"/>
                  <a:gd name="connsiteX1" fmla="*/ 2432360 w 3002317"/>
                  <a:gd name="connsiteY1" fmla="*/ 0 h 970659"/>
                  <a:gd name="connsiteX2" fmla="*/ 2444712 w 3002317"/>
                  <a:gd name="connsiteY2" fmla="*/ 153415 h 970659"/>
                  <a:gd name="connsiteX3" fmla="*/ 2558119 w 3002317"/>
                  <a:gd name="connsiteY3" fmla="*/ 661012 h 970659"/>
                  <a:gd name="connsiteX4" fmla="*/ 2962931 w 3002317"/>
                  <a:gd name="connsiteY4" fmla="*/ 837224 h 970659"/>
                  <a:gd name="connsiteX5" fmla="*/ 2956436 w 3002317"/>
                  <a:gd name="connsiteY5" fmla="*/ 837224 h 970659"/>
                  <a:gd name="connsiteX6" fmla="*/ 2960140 w 3002317"/>
                  <a:gd name="connsiteY6" fmla="*/ 837972 h 970659"/>
                  <a:gd name="connsiteX7" fmla="*/ 3002317 w 3002317"/>
                  <a:gd name="connsiteY7" fmla="*/ 901602 h 970659"/>
                  <a:gd name="connsiteX8" fmla="*/ 3002316 w 3002317"/>
                  <a:gd name="connsiteY8" fmla="*/ 901602 h 970659"/>
                  <a:gd name="connsiteX9" fmla="*/ 2933259 w 3002317"/>
                  <a:gd name="connsiteY9" fmla="*/ 970659 h 970659"/>
                  <a:gd name="connsiteX10" fmla="*/ 69057 w 3002317"/>
                  <a:gd name="connsiteY10" fmla="*/ 970658 h 970659"/>
                  <a:gd name="connsiteX11" fmla="*/ 20226 w 3002317"/>
                  <a:gd name="connsiteY11" fmla="*/ 950432 h 970659"/>
                  <a:gd name="connsiteX12" fmla="*/ 0 w 3002317"/>
                  <a:gd name="connsiteY12" fmla="*/ 901601 h 970659"/>
                  <a:gd name="connsiteX13" fmla="*/ 20226 w 3002317"/>
                  <a:gd name="connsiteY13" fmla="*/ 852771 h 970659"/>
                  <a:gd name="connsiteX14" fmla="*/ 36097 w 3002317"/>
                  <a:gd name="connsiteY14" fmla="*/ 842071 h 970659"/>
                  <a:gd name="connsiteX15" fmla="*/ 35278 w 3002317"/>
                  <a:gd name="connsiteY15" fmla="*/ 842071 h 970659"/>
                  <a:gd name="connsiteX16" fmla="*/ 37319 w 3002317"/>
                  <a:gd name="connsiteY16" fmla="*/ 841247 h 970659"/>
                  <a:gd name="connsiteX17" fmla="*/ 42177 w 3002317"/>
                  <a:gd name="connsiteY17" fmla="*/ 837972 h 970659"/>
                  <a:gd name="connsiteX18" fmla="*/ 48684 w 3002317"/>
                  <a:gd name="connsiteY18" fmla="*/ 836658 h 970659"/>
                  <a:gd name="connsiteX19" fmla="*/ 130007 w 3002317"/>
                  <a:gd name="connsiteY19" fmla="*/ 803822 h 970659"/>
                  <a:gd name="connsiteX20" fmla="*/ 440090 w 3002317"/>
                  <a:gd name="connsiteY20" fmla="*/ 665859 h 970659"/>
                  <a:gd name="connsiteX21" fmla="*/ 553498 w 3002317"/>
                  <a:gd name="connsiteY21" fmla="*/ 158262 h 970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002317" h="970659">
                    <a:moveTo>
                      <a:pt x="566240" y="0"/>
                    </a:moveTo>
                    <a:lnTo>
                      <a:pt x="2432360" y="0"/>
                    </a:lnTo>
                    <a:lnTo>
                      <a:pt x="2444712" y="153415"/>
                    </a:lnTo>
                    <a:cubicBezTo>
                      <a:pt x="2455725" y="340027"/>
                      <a:pt x="2464059" y="517933"/>
                      <a:pt x="2558119" y="661012"/>
                    </a:cubicBezTo>
                    <a:cubicBezTo>
                      <a:pt x="2648607" y="770549"/>
                      <a:pt x="2858156" y="775312"/>
                      <a:pt x="2962931" y="837224"/>
                    </a:cubicBezTo>
                    <a:lnTo>
                      <a:pt x="2956436" y="837224"/>
                    </a:lnTo>
                    <a:lnTo>
                      <a:pt x="2960140" y="837972"/>
                    </a:lnTo>
                    <a:cubicBezTo>
                      <a:pt x="2984926" y="848455"/>
                      <a:pt x="3002317" y="872998"/>
                      <a:pt x="3002317" y="901602"/>
                    </a:cubicBezTo>
                    <a:lnTo>
                      <a:pt x="3002316" y="901602"/>
                    </a:lnTo>
                    <a:cubicBezTo>
                      <a:pt x="3002316" y="939741"/>
                      <a:pt x="2971398" y="970659"/>
                      <a:pt x="2933259" y="970659"/>
                    </a:cubicBezTo>
                    <a:lnTo>
                      <a:pt x="69057" y="970658"/>
                    </a:lnTo>
                    <a:cubicBezTo>
                      <a:pt x="49987" y="970658"/>
                      <a:pt x="32723" y="962928"/>
                      <a:pt x="20226" y="950432"/>
                    </a:cubicBezTo>
                    <a:lnTo>
                      <a:pt x="0" y="901601"/>
                    </a:lnTo>
                    <a:lnTo>
                      <a:pt x="20226" y="852771"/>
                    </a:lnTo>
                    <a:lnTo>
                      <a:pt x="36097" y="842071"/>
                    </a:lnTo>
                    <a:lnTo>
                      <a:pt x="35278" y="842071"/>
                    </a:lnTo>
                    <a:lnTo>
                      <a:pt x="37319" y="841247"/>
                    </a:lnTo>
                    <a:lnTo>
                      <a:pt x="42177" y="837972"/>
                    </a:lnTo>
                    <a:lnTo>
                      <a:pt x="48684" y="836658"/>
                    </a:lnTo>
                    <a:lnTo>
                      <a:pt x="130007" y="803822"/>
                    </a:lnTo>
                    <a:cubicBezTo>
                      <a:pt x="237386" y="771229"/>
                      <a:pt x="372224" y="748012"/>
                      <a:pt x="440090" y="665859"/>
                    </a:cubicBezTo>
                    <a:cubicBezTo>
                      <a:pt x="534150" y="522780"/>
                      <a:pt x="542484" y="344874"/>
                      <a:pt x="553498" y="158262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" name="Freeform: Shape 12"/>
              <p:cNvSpPr/>
              <p:nvPr userDrawn="1"/>
            </p:nvSpPr>
            <p:spPr>
              <a:xfrm>
                <a:off x="5713861" y="7666807"/>
                <a:ext cx="1879289" cy="81781"/>
              </a:xfrm>
              <a:custGeom>
                <a:avLst/>
                <a:gdLst>
                  <a:gd name="connsiteX0" fmla="*/ 6584 w 1879289"/>
                  <a:gd name="connsiteY0" fmla="*/ 0 h 81781"/>
                  <a:gd name="connsiteX1" fmla="*/ 1872704 w 1879289"/>
                  <a:gd name="connsiteY1" fmla="*/ 0 h 81781"/>
                  <a:gd name="connsiteX2" fmla="*/ 1879289 w 1879289"/>
                  <a:gd name="connsiteY2" fmla="*/ 81781 h 81781"/>
                  <a:gd name="connsiteX3" fmla="*/ 0 w 1879289"/>
                  <a:gd name="connsiteY3" fmla="*/ 81781 h 817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79289" h="81781">
                    <a:moveTo>
                      <a:pt x="6584" y="0"/>
                    </a:moveTo>
                    <a:lnTo>
                      <a:pt x="1872704" y="0"/>
                    </a:lnTo>
                    <a:lnTo>
                      <a:pt x="1879289" y="81781"/>
                    </a:lnTo>
                    <a:lnTo>
                      <a:pt x="0" y="81781"/>
                    </a:lnTo>
                    <a:close/>
                  </a:path>
                </a:pathLst>
              </a:custGeom>
              <a:solidFill>
                <a:schemeClr val="accent3">
                  <a:lumMod val="60000"/>
                  <a:lumOff val="40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7" name="Rectangle: Rounded Corners 6"/>
            <p:cNvSpPr/>
            <p:nvPr userDrawn="1"/>
          </p:nvSpPr>
          <p:spPr>
            <a:xfrm>
              <a:off x="2200826" y="1402814"/>
              <a:ext cx="8910056" cy="6264077"/>
            </a:xfrm>
            <a:prstGeom prst="roundRect">
              <a:avLst>
                <a:gd name="adj" fmla="val 4479"/>
              </a:avLst>
            </a:prstGeom>
            <a:solidFill>
              <a:schemeClr val="tx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Rectangle: Rounded Corners 7"/>
            <p:cNvSpPr/>
            <p:nvPr userDrawn="1"/>
          </p:nvSpPr>
          <p:spPr>
            <a:xfrm>
              <a:off x="2520212" y="1784336"/>
              <a:ext cx="8271284" cy="4652597"/>
            </a:xfrm>
            <a:prstGeom prst="roundRect">
              <a:avLst>
                <a:gd name="adj" fmla="val 595"/>
              </a:avLst>
            </a:prstGeom>
            <a:solidFill>
              <a:srgbClr val="333333"/>
            </a:solidFill>
            <a:ln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grpSp>
          <p:nvGrpSpPr>
            <p:cNvPr id="9" name="Group 8"/>
            <p:cNvGrpSpPr/>
            <p:nvPr userDrawn="1"/>
          </p:nvGrpSpPr>
          <p:grpSpPr>
            <a:xfrm>
              <a:off x="2198478" y="1402730"/>
              <a:ext cx="8910056" cy="6264077"/>
              <a:chOff x="2198478" y="1402730"/>
              <a:chExt cx="8910056" cy="6264077"/>
            </a:xfrm>
          </p:grpSpPr>
          <p:sp>
            <p:nvSpPr>
              <p:cNvPr id="10" name="Freeform: Shape 9"/>
              <p:cNvSpPr/>
              <p:nvPr userDrawn="1"/>
            </p:nvSpPr>
            <p:spPr>
              <a:xfrm>
                <a:off x="2198478" y="6797053"/>
                <a:ext cx="8910056" cy="869754"/>
              </a:xfrm>
              <a:custGeom>
                <a:avLst/>
                <a:gdLst>
                  <a:gd name="connsiteX0" fmla="*/ 0 w 8910056"/>
                  <a:gd name="connsiteY0" fmla="*/ 0 h 869754"/>
                  <a:gd name="connsiteX1" fmla="*/ 8910056 w 8910056"/>
                  <a:gd name="connsiteY1" fmla="*/ 0 h 869754"/>
                  <a:gd name="connsiteX2" fmla="*/ 8910056 w 8910056"/>
                  <a:gd name="connsiteY2" fmla="*/ 589186 h 869754"/>
                  <a:gd name="connsiteX3" fmla="*/ 8629488 w 8910056"/>
                  <a:gd name="connsiteY3" fmla="*/ 869754 h 869754"/>
                  <a:gd name="connsiteX4" fmla="*/ 280568 w 8910056"/>
                  <a:gd name="connsiteY4" fmla="*/ 869754 h 869754"/>
                  <a:gd name="connsiteX5" fmla="*/ 0 w 8910056"/>
                  <a:gd name="connsiteY5" fmla="*/ 589186 h 8697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910056" h="869754">
                    <a:moveTo>
                      <a:pt x="0" y="0"/>
                    </a:moveTo>
                    <a:lnTo>
                      <a:pt x="8910056" y="0"/>
                    </a:lnTo>
                    <a:lnTo>
                      <a:pt x="8910056" y="589186"/>
                    </a:lnTo>
                    <a:cubicBezTo>
                      <a:pt x="8910056" y="744139"/>
                      <a:pt x="8784441" y="869754"/>
                      <a:pt x="8629488" y="869754"/>
                    </a:cubicBezTo>
                    <a:lnTo>
                      <a:pt x="280568" y="869754"/>
                    </a:lnTo>
                    <a:cubicBezTo>
                      <a:pt x="125615" y="869754"/>
                      <a:pt x="0" y="744139"/>
                      <a:pt x="0" y="589186"/>
                    </a:cubicBezTo>
                    <a:close/>
                  </a:path>
                </a:pathLst>
              </a:custGeom>
              <a:solidFill>
                <a:srgbClr val="DDDDDD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" name="Rectangle: Rounded Corners 10"/>
              <p:cNvSpPr/>
              <p:nvPr userDrawn="1"/>
            </p:nvSpPr>
            <p:spPr>
              <a:xfrm>
                <a:off x="2198478" y="1402730"/>
                <a:ext cx="8910056" cy="6264077"/>
              </a:xfrm>
              <a:prstGeom prst="roundRect">
                <a:avLst>
                  <a:gd name="adj" fmla="val 4479"/>
                </a:avLst>
              </a:prstGeom>
              <a:noFill/>
              <a:ln w="12700">
                <a:solidFill>
                  <a:srgbClr val="77777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11160125" y="2177141"/>
            <a:ext cx="5165725" cy="2869867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11267001" y="5141913"/>
            <a:ext cx="7020999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1179175" y="5360988"/>
            <a:ext cx="5165725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0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2245837" y="2543447"/>
            <a:ext cx="7056000" cy="3961305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0248168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Freeform: Shape 4"/>
          <p:cNvSpPr/>
          <p:nvPr userDrawn="1"/>
        </p:nvSpPr>
        <p:spPr>
          <a:xfrm>
            <a:off x="6048376" y="2939844"/>
            <a:ext cx="1831612" cy="2114891"/>
          </a:xfrm>
          <a:custGeom>
            <a:avLst/>
            <a:gdLst>
              <a:gd name="connsiteX0" fmla="*/ 0 w 1831612"/>
              <a:gd name="connsiteY0" fmla="*/ 0 h 2114891"/>
              <a:gd name="connsiteX1" fmla="*/ 176053 w 1831612"/>
              <a:gd name="connsiteY1" fmla="*/ 8890 h 2114891"/>
              <a:gd name="connsiteX2" fmla="*/ 1777898 w 1831612"/>
              <a:gd name="connsiteY2" fmla="*/ 968994 h 2114891"/>
              <a:gd name="connsiteX3" fmla="*/ 1831612 w 1831612"/>
              <a:gd name="connsiteY3" fmla="*/ 1057409 h 2114891"/>
              <a:gd name="connsiteX4" fmla="*/ 0 w 1831612"/>
              <a:gd name="connsiteY4" fmla="*/ 2114891 h 2114891"/>
              <a:gd name="connsiteX5" fmla="*/ 0 w 1831612"/>
              <a:gd name="connsiteY5" fmla="*/ 0 h 2114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31612" h="2114891">
                <a:moveTo>
                  <a:pt x="0" y="0"/>
                </a:moveTo>
                <a:lnTo>
                  <a:pt x="176053" y="8890"/>
                </a:lnTo>
                <a:cubicBezTo>
                  <a:pt x="842715" y="76593"/>
                  <a:pt x="1421520" y="441485"/>
                  <a:pt x="1777898" y="968994"/>
                </a:cubicBezTo>
                <a:lnTo>
                  <a:pt x="1831612" y="1057409"/>
                </a:lnTo>
                <a:lnTo>
                  <a:pt x="0" y="211489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" name="Freeform: Shape 5"/>
          <p:cNvSpPr/>
          <p:nvPr userDrawn="1"/>
        </p:nvSpPr>
        <p:spPr>
          <a:xfrm>
            <a:off x="6096927" y="4081434"/>
            <a:ext cx="2105662" cy="2118160"/>
          </a:xfrm>
          <a:custGeom>
            <a:avLst/>
            <a:gdLst>
              <a:gd name="connsiteX0" fmla="*/ 1834203 w 2105662"/>
              <a:gd name="connsiteY0" fmla="*/ 0 h 2118160"/>
              <a:gd name="connsiteX1" fmla="*/ 1839718 w 2105662"/>
              <a:gd name="connsiteY1" fmla="*/ 9078 h 2118160"/>
              <a:gd name="connsiteX2" fmla="*/ 2105662 w 2105662"/>
              <a:gd name="connsiteY2" fmla="*/ 1059373 h 2118160"/>
              <a:gd name="connsiteX3" fmla="*/ 1839718 w 2105662"/>
              <a:gd name="connsiteY3" fmla="*/ 2109668 h 2118160"/>
              <a:gd name="connsiteX4" fmla="*/ 1834559 w 2105662"/>
              <a:gd name="connsiteY4" fmla="*/ 2118160 h 2118160"/>
              <a:gd name="connsiteX5" fmla="*/ 0 w 2105662"/>
              <a:gd name="connsiteY5" fmla="*/ 1058977 h 2118160"/>
              <a:gd name="connsiteX6" fmla="*/ 1834203 w 2105662"/>
              <a:gd name="connsiteY6" fmla="*/ 0 h 211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05662" h="2118160">
                <a:moveTo>
                  <a:pt x="1834203" y="0"/>
                </a:moveTo>
                <a:lnTo>
                  <a:pt x="1839718" y="9078"/>
                </a:lnTo>
                <a:cubicBezTo>
                  <a:pt x="2009322" y="321292"/>
                  <a:pt x="2105662" y="679082"/>
                  <a:pt x="2105662" y="1059373"/>
                </a:cubicBezTo>
                <a:cubicBezTo>
                  <a:pt x="2105662" y="1439664"/>
                  <a:pt x="2009322" y="1797454"/>
                  <a:pt x="1839718" y="2109668"/>
                </a:cubicBezTo>
                <a:lnTo>
                  <a:pt x="1834559" y="2118160"/>
                </a:lnTo>
                <a:lnTo>
                  <a:pt x="0" y="1058977"/>
                </a:lnTo>
                <a:lnTo>
                  <a:pt x="1834203" y="0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Freeform: Shape 6"/>
          <p:cNvSpPr/>
          <p:nvPr userDrawn="1"/>
        </p:nvSpPr>
        <p:spPr>
          <a:xfrm>
            <a:off x="6048376" y="5226089"/>
            <a:ext cx="1831968" cy="2115683"/>
          </a:xfrm>
          <a:custGeom>
            <a:avLst/>
            <a:gdLst>
              <a:gd name="connsiteX0" fmla="*/ 0 w 1831968"/>
              <a:gd name="connsiteY0" fmla="*/ 0 h 2115683"/>
              <a:gd name="connsiteX1" fmla="*/ 1831968 w 1831968"/>
              <a:gd name="connsiteY1" fmla="*/ 1057687 h 2115683"/>
              <a:gd name="connsiteX2" fmla="*/ 1777898 w 1831968"/>
              <a:gd name="connsiteY2" fmla="*/ 1146689 h 2115683"/>
              <a:gd name="connsiteX3" fmla="*/ 176053 w 1831968"/>
              <a:gd name="connsiteY3" fmla="*/ 2106793 h 2115683"/>
              <a:gd name="connsiteX4" fmla="*/ 0 w 1831968"/>
              <a:gd name="connsiteY4" fmla="*/ 2115683 h 2115683"/>
              <a:gd name="connsiteX5" fmla="*/ 0 w 1831968"/>
              <a:gd name="connsiteY5" fmla="*/ 0 h 2115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31968" h="2115683">
                <a:moveTo>
                  <a:pt x="0" y="0"/>
                </a:moveTo>
                <a:lnTo>
                  <a:pt x="1831968" y="1057687"/>
                </a:lnTo>
                <a:lnTo>
                  <a:pt x="1777898" y="1146689"/>
                </a:lnTo>
                <a:cubicBezTo>
                  <a:pt x="1421520" y="1674199"/>
                  <a:pt x="842715" y="2039090"/>
                  <a:pt x="176053" y="2106793"/>
                </a:cubicBezTo>
                <a:lnTo>
                  <a:pt x="0" y="211568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6373996" y="3508010"/>
            <a:ext cx="72496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6373996" y="6063016"/>
            <a:ext cx="72496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7149758" y="4834752"/>
            <a:ext cx="72496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0080625" y="2057825"/>
            <a:ext cx="5184775" cy="1651836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10080625" y="1398588"/>
            <a:ext cx="5184775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10080625" y="4641679"/>
            <a:ext cx="5184775" cy="1651836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10080625" y="3982442"/>
            <a:ext cx="5184775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10080625" y="7225532"/>
            <a:ext cx="5184775" cy="1651836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10080625" y="6566295"/>
            <a:ext cx="5184775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cxnSp>
        <p:nvCxnSpPr>
          <p:cNvPr id="17" name="Straight Connector 65"/>
          <p:cNvCxnSpPr>
            <a:stCxn id="8" idx="3"/>
            <a:endCxn id="12" idx="1"/>
          </p:cNvCxnSpPr>
          <p:nvPr userDrawn="1"/>
        </p:nvCxnSpPr>
        <p:spPr>
          <a:xfrm flipV="1">
            <a:off x="7098958" y="1691709"/>
            <a:ext cx="2981667" cy="2122063"/>
          </a:xfrm>
          <a:prstGeom prst="bentConnector3">
            <a:avLst>
              <a:gd name="adj1" fmla="val 50000"/>
            </a:avLst>
          </a:prstGeom>
          <a:ln w="127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65"/>
          <p:cNvCxnSpPr>
            <a:stCxn id="14" idx="1"/>
          </p:cNvCxnSpPr>
          <p:nvPr userDrawn="1"/>
        </p:nvCxnSpPr>
        <p:spPr>
          <a:xfrm rot="10800000" flipV="1">
            <a:off x="7874721" y="4275563"/>
            <a:ext cx="2205905" cy="866350"/>
          </a:xfrm>
          <a:prstGeom prst="bentConnector3">
            <a:avLst>
              <a:gd name="adj1" fmla="val 50000"/>
            </a:avLst>
          </a:prstGeom>
          <a:ln w="127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65"/>
          <p:cNvCxnSpPr>
            <a:stCxn id="16" idx="1"/>
            <a:endCxn id="9" idx="3"/>
          </p:cNvCxnSpPr>
          <p:nvPr userDrawn="1"/>
        </p:nvCxnSpPr>
        <p:spPr>
          <a:xfrm rot="10800000">
            <a:off x="7098959" y="6368778"/>
            <a:ext cx="2981667" cy="490638"/>
          </a:xfrm>
          <a:prstGeom prst="bentConnector3">
            <a:avLst>
              <a:gd name="adj1" fmla="val 50000"/>
            </a:avLst>
          </a:prstGeom>
          <a:ln w="127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itle 1"/>
          <p:cNvSpPr>
            <a:spLocks noGrp="1"/>
          </p:cNvSpPr>
          <p:nvPr>
            <p:ph type="title" hasCustomPrompt="1"/>
          </p:nvPr>
        </p:nvSpPr>
        <p:spPr>
          <a:xfrm>
            <a:off x="323852" y="3633535"/>
            <a:ext cx="5111750" cy="3018343"/>
          </a:xfrm>
        </p:spPr>
        <p:txBody>
          <a:bodyPr anchor="ctr"/>
          <a:lstStyle>
            <a:lvl1pPr algn="r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95871761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34" name="Freeform: Shape 33"/>
          <p:cNvSpPr/>
          <p:nvPr userDrawn="1"/>
        </p:nvSpPr>
        <p:spPr>
          <a:xfrm>
            <a:off x="7262795" y="3601025"/>
            <a:ext cx="1831968" cy="2115683"/>
          </a:xfrm>
          <a:custGeom>
            <a:avLst/>
            <a:gdLst>
              <a:gd name="connsiteX0" fmla="*/ 1831968 w 1831968"/>
              <a:gd name="connsiteY0" fmla="*/ 0 h 2115683"/>
              <a:gd name="connsiteX1" fmla="*/ 1831968 w 1831968"/>
              <a:gd name="connsiteY1" fmla="*/ 2115683 h 2115683"/>
              <a:gd name="connsiteX2" fmla="*/ 0 w 1831968"/>
              <a:gd name="connsiteY2" fmla="*/ 1057996 h 2115683"/>
              <a:gd name="connsiteX3" fmla="*/ 54070 w 1831968"/>
              <a:gd name="connsiteY3" fmla="*/ 968994 h 2115683"/>
              <a:gd name="connsiteX4" fmla="*/ 1655915 w 1831968"/>
              <a:gd name="connsiteY4" fmla="*/ 8890 h 2115683"/>
              <a:gd name="connsiteX5" fmla="*/ 1831968 w 1831968"/>
              <a:gd name="connsiteY5" fmla="*/ 0 h 2115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31968" h="2115683">
                <a:moveTo>
                  <a:pt x="1831968" y="0"/>
                </a:moveTo>
                <a:lnTo>
                  <a:pt x="1831968" y="2115683"/>
                </a:lnTo>
                <a:lnTo>
                  <a:pt x="0" y="1057996"/>
                </a:lnTo>
                <a:lnTo>
                  <a:pt x="54070" y="968994"/>
                </a:lnTo>
                <a:cubicBezTo>
                  <a:pt x="410448" y="441485"/>
                  <a:pt x="989253" y="76593"/>
                  <a:pt x="1655915" y="8890"/>
                </a:cubicBezTo>
                <a:lnTo>
                  <a:pt x="183196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5" name="Freeform: Shape 34"/>
          <p:cNvSpPr/>
          <p:nvPr userDrawn="1"/>
        </p:nvSpPr>
        <p:spPr>
          <a:xfrm>
            <a:off x="9193237" y="3601025"/>
            <a:ext cx="1831612" cy="2114891"/>
          </a:xfrm>
          <a:custGeom>
            <a:avLst/>
            <a:gdLst>
              <a:gd name="connsiteX0" fmla="*/ 0 w 1831612"/>
              <a:gd name="connsiteY0" fmla="*/ 0 h 2114891"/>
              <a:gd name="connsiteX1" fmla="*/ 176053 w 1831612"/>
              <a:gd name="connsiteY1" fmla="*/ 8890 h 2114891"/>
              <a:gd name="connsiteX2" fmla="*/ 1777898 w 1831612"/>
              <a:gd name="connsiteY2" fmla="*/ 968994 h 2114891"/>
              <a:gd name="connsiteX3" fmla="*/ 1831612 w 1831612"/>
              <a:gd name="connsiteY3" fmla="*/ 1057409 h 2114891"/>
              <a:gd name="connsiteX4" fmla="*/ 0 w 1831612"/>
              <a:gd name="connsiteY4" fmla="*/ 2114891 h 2114891"/>
              <a:gd name="connsiteX5" fmla="*/ 0 w 1831612"/>
              <a:gd name="connsiteY5" fmla="*/ 0 h 2114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31612" h="2114891">
                <a:moveTo>
                  <a:pt x="0" y="0"/>
                </a:moveTo>
                <a:lnTo>
                  <a:pt x="176053" y="8890"/>
                </a:lnTo>
                <a:cubicBezTo>
                  <a:pt x="842715" y="76593"/>
                  <a:pt x="1421520" y="441485"/>
                  <a:pt x="1777898" y="968994"/>
                </a:cubicBezTo>
                <a:lnTo>
                  <a:pt x="1831612" y="1057409"/>
                </a:lnTo>
                <a:lnTo>
                  <a:pt x="0" y="211489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6" name="Freeform: Shape 35"/>
          <p:cNvSpPr/>
          <p:nvPr userDrawn="1"/>
        </p:nvSpPr>
        <p:spPr>
          <a:xfrm>
            <a:off x="9241788" y="4742615"/>
            <a:ext cx="2105662" cy="2118160"/>
          </a:xfrm>
          <a:custGeom>
            <a:avLst/>
            <a:gdLst>
              <a:gd name="connsiteX0" fmla="*/ 1834203 w 2105662"/>
              <a:gd name="connsiteY0" fmla="*/ 0 h 2118160"/>
              <a:gd name="connsiteX1" fmla="*/ 1839718 w 2105662"/>
              <a:gd name="connsiteY1" fmla="*/ 9078 h 2118160"/>
              <a:gd name="connsiteX2" fmla="*/ 2105662 w 2105662"/>
              <a:gd name="connsiteY2" fmla="*/ 1059373 h 2118160"/>
              <a:gd name="connsiteX3" fmla="*/ 1839718 w 2105662"/>
              <a:gd name="connsiteY3" fmla="*/ 2109668 h 2118160"/>
              <a:gd name="connsiteX4" fmla="*/ 1834559 w 2105662"/>
              <a:gd name="connsiteY4" fmla="*/ 2118160 h 2118160"/>
              <a:gd name="connsiteX5" fmla="*/ 0 w 2105662"/>
              <a:gd name="connsiteY5" fmla="*/ 1058977 h 2118160"/>
              <a:gd name="connsiteX6" fmla="*/ 1834203 w 2105662"/>
              <a:gd name="connsiteY6" fmla="*/ 0 h 211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05662" h="2118160">
                <a:moveTo>
                  <a:pt x="1834203" y="0"/>
                </a:moveTo>
                <a:lnTo>
                  <a:pt x="1839718" y="9078"/>
                </a:lnTo>
                <a:cubicBezTo>
                  <a:pt x="2009322" y="321292"/>
                  <a:pt x="2105662" y="679082"/>
                  <a:pt x="2105662" y="1059373"/>
                </a:cubicBezTo>
                <a:cubicBezTo>
                  <a:pt x="2105662" y="1439664"/>
                  <a:pt x="2009322" y="1797454"/>
                  <a:pt x="1839718" y="2109668"/>
                </a:cubicBezTo>
                <a:lnTo>
                  <a:pt x="1834559" y="2118160"/>
                </a:lnTo>
                <a:lnTo>
                  <a:pt x="0" y="1058977"/>
                </a:lnTo>
                <a:lnTo>
                  <a:pt x="1834203" y="0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7" name="Freeform: Shape 36"/>
          <p:cNvSpPr/>
          <p:nvPr userDrawn="1"/>
        </p:nvSpPr>
        <p:spPr>
          <a:xfrm>
            <a:off x="6940550" y="4743201"/>
            <a:ext cx="2104290" cy="2116988"/>
          </a:xfrm>
          <a:custGeom>
            <a:avLst/>
            <a:gdLst>
              <a:gd name="connsiteX0" fmla="*/ 271103 w 2104290"/>
              <a:gd name="connsiteY0" fmla="*/ 0 h 2116988"/>
              <a:gd name="connsiteX1" fmla="*/ 2104290 w 2104290"/>
              <a:gd name="connsiteY1" fmla="*/ 1058391 h 2116988"/>
              <a:gd name="connsiteX2" fmla="*/ 270747 w 2104290"/>
              <a:gd name="connsiteY2" fmla="*/ 2116988 h 2116988"/>
              <a:gd name="connsiteX3" fmla="*/ 265944 w 2104290"/>
              <a:gd name="connsiteY3" fmla="*/ 2109082 h 2116988"/>
              <a:gd name="connsiteX4" fmla="*/ 0 w 2104290"/>
              <a:gd name="connsiteY4" fmla="*/ 1058787 h 2116988"/>
              <a:gd name="connsiteX5" fmla="*/ 265944 w 2104290"/>
              <a:gd name="connsiteY5" fmla="*/ 8492 h 2116988"/>
              <a:gd name="connsiteX6" fmla="*/ 271103 w 2104290"/>
              <a:gd name="connsiteY6" fmla="*/ 0 h 2116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04290" h="2116988">
                <a:moveTo>
                  <a:pt x="271103" y="0"/>
                </a:moveTo>
                <a:lnTo>
                  <a:pt x="2104290" y="1058391"/>
                </a:lnTo>
                <a:lnTo>
                  <a:pt x="270747" y="2116988"/>
                </a:lnTo>
                <a:lnTo>
                  <a:pt x="265944" y="2109082"/>
                </a:lnTo>
                <a:cubicBezTo>
                  <a:pt x="96340" y="1796868"/>
                  <a:pt x="0" y="1439078"/>
                  <a:pt x="0" y="1058787"/>
                </a:cubicBezTo>
                <a:cubicBezTo>
                  <a:pt x="0" y="678496"/>
                  <a:pt x="96340" y="320706"/>
                  <a:pt x="265944" y="8492"/>
                </a:cubicBezTo>
                <a:lnTo>
                  <a:pt x="271103" y="0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8" name="Freeform: Shape 37"/>
          <p:cNvSpPr/>
          <p:nvPr userDrawn="1"/>
        </p:nvSpPr>
        <p:spPr>
          <a:xfrm>
            <a:off x="7262439" y="5886478"/>
            <a:ext cx="1832324" cy="2116475"/>
          </a:xfrm>
          <a:custGeom>
            <a:avLst/>
            <a:gdLst>
              <a:gd name="connsiteX0" fmla="*/ 1832324 w 1832324"/>
              <a:gd name="connsiteY0" fmla="*/ 0 h 2116475"/>
              <a:gd name="connsiteX1" fmla="*/ 1832324 w 1832324"/>
              <a:gd name="connsiteY1" fmla="*/ 2116475 h 2116475"/>
              <a:gd name="connsiteX2" fmla="*/ 1656271 w 1832324"/>
              <a:gd name="connsiteY2" fmla="*/ 2107585 h 2116475"/>
              <a:gd name="connsiteX3" fmla="*/ 54426 w 1832324"/>
              <a:gd name="connsiteY3" fmla="*/ 1147481 h 2116475"/>
              <a:gd name="connsiteX4" fmla="*/ 0 w 1832324"/>
              <a:gd name="connsiteY4" fmla="*/ 1057893 h 2116475"/>
              <a:gd name="connsiteX5" fmla="*/ 1832324 w 1832324"/>
              <a:gd name="connsiteY5" fmla="*/ 0 h 2116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32324" h="2116475">
                <a:moveTo>
                  <a:pt x="1832324" y="0"/>
                </a:moveTo>
                <a:lnTo>
                  <a:pt x="1832324" y="2116475"/>
                </a:lnTo>
                <a:lnTo>
                  <a:pt x="1656271" y="2107585"/>
                </a:lnTo>
                <a:cubicBezTo>
                  <a:pt x="989609" y="2039882"/>
                  <a:pt x="410804" y="1674991"/>
                  <a:pt x="54426" y="1147481"/>
                </a:cubicBezTo>
                <a:lnTo>
                  <a:pt x="0" y="1057893"/>
                </a:lnTo>
                <a:lnTo>
                  <a:pt x="1832324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9" name="Freeform: Shape 38"/>
          <p:cNvSpPr/>
          <p:nvPr userDrawn="1"/>
        </p:nvSpPr>
        <p:spPr>
          <a:xfrm>
            <a:off x="9193237" y="5887270"/>
            <a:ext cx="1831968" cy="2115683"/>
          </a:xfrm>
          <a:custGeom>
            <a:avLst/>
            <a:gdLst>
              <a:gd name="connsiteX0" fmla="*/ 0 w 1831968"/>
              <a:gd name="connsiteY0" fmla="*/ 0 h 2115683"/>
              <a:gd name="connsiteX1" fmla="*/ 1831968 w 1831968"/>
              <a:gd name="connsiteY1" fmla="*/ 1057687 h 2115683"/>
              <a:gd name="connsiteX2" fmla="*/ 1777898 w 1831968"/>
              <a:gd name="connsiteY2" fmla="*/ 1146689 h 2115683"/>
              <a:gd name="connsiteX3" fmla="*/ 176053 w 1831968"/>
              <a:gd name="connsiteY3" fmla="*/ 2106793 h 2115683"/>
              <a:gd name="connsiteX4" fmla="*/ 0 w 1831968"/>
              <a:gd name="connsiteY4" fmla="*/ 2115683 h 2115683"/>
              <a:gd name="connsiteX5" fmla="*/ 0 w 1831968"/>
              <a:gd name="connsiteY5" fmla="*/ 0 h 2115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31968" h="2115683">
                <a:moveTo>
                  <a:pt x="0" y="0"/>
                </a:moveTo>
                <a:lnTo>
                  <a:pt x="1831968" y="1057687"/>
                </a:lnTo>
                <a:lnTo>
                  <a:pt x="1777898" y="1146689"/>
                </a:lnTo>
                <a:cubicBezTo>
                  <a:pt x="1421520" y="1674199"/>
                  <a:pt x="842715" y="2039090"/>
                  <a:pt x="176053" y="2106793"/>
                </a:cubicBezTo>
                <a:lnTo>
                  <a:pt x="0" y="211568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1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9518857" y="4169191"/>
            <a:ext cx="72496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42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8049726" y="4169191"/>
            <a:ext cx="72496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45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9518857" y="6724197"/>
            <a:ext cx="72496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46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8049726" y="6724197"/>
            <a:ext cx="72496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47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10294619" y="5495933"/>
            <a:ext cx="72496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48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7268982" y="5495933"/>
            <a:ext cx="72496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4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2017326" y="3548121"/>
            <a:ext cx="4867324" cy="1118359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0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12017326" y="2888884"/>
            <a:ext cx="486732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55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12017326" y="5618836"/>
            <a:ext cx="4867324" cy="1118359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6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12017326" y="4959599"/>
            <a:ext cx="486732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57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12017326" y="7674217"/>
            <a:ext cx="4867324" cy="1118359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8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12017326" y="7014980"/>
            <a:ext cx="486732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59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1409181" y="3548121"/>
            <a:ext cx="4867324" cy="1118359"/>
          </a:xfrm>
        </p:spPr>
        <p:txBody>
          <a:bodyPr anchor="t"/>
          <a:lstStyle>
            <a:lvl1pPr marL="0" indent="0" algn="r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0" name="Text Placeholder 5"/>
          <p:cNvSpPr>
            <a:spLocks noGrp="1"/>
          </p:cNvSpPr>
          <p:nvPr>
            <p:ph type="body" sz="quarter" idx="26" hasCustomPrompt="1"/>
          </p:nvPr>
        </p:nvSpPr>
        <p:spPr>
          <a:xfrm>
            <a:off x="1409181" y="2888884"/>
            <a:ext cx="4867324" cy="586241"/>
          </a:xfrm>
        </p:spPr>
        <p:txBody>
          <a:bodyPr anchor="b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61" name="Text Placeholder 5"/>
          <p:cNvSpPr>
            <a:spLocks noGrp="1"/>
          </p:cNvSpPr>
          <p:nvPr>
            <p:ph type="body" sz="quarter" idx="27" hasCustomPrompt="1"/>
          </p:nvPr>
        </p:nvSpPr>
        <p:spPr>
          <a:xfrm>
            <a:off x="1409181" y="5618836"/>
            <a:ext cx="4867324" cy="1118359"/>
          </a:xfrm>
        </p:spPr>
        <p:txBody>
          <a:bodyPr anchor="t"/>
          <a:lstStyle>
            <a:lvl1pPr marL="0" indent="0" algn="r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2" name="Text Placeholder 5"/>
          <p:cNvSpPr>
            <a:spLocks noGrp="1"/>
          </p:cNvSpPr>
          <p:nvPr>
            <p:ph type="body" sz="quarter" idx="28" hasCustomPrompt="1"/>
          </p:nvPr>
        </p:nvSpPr>
        <p:spPr>
          <a:xfrm>
            <a:off x="1409181" y="4959599"/>
            <a:ext cx="4867324" cy="586241"/>
          </a:xfrm>
        </p:spPr>
        <p:txBody>
          <a:bodyPr anchor="b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63" name="Text Placeholder 5"/>
          <p:cNvSpPr>
            <a:spLocks noGrp="1"/>
          </p:cNvSpPr>
          <p:nvPr>
            <p:ph type="body" sz="quarter" idx="29" hasCustomPrompt="1"/>
          </p:nvPr>
        </p:nvSpPr>
        <p:spPr>
          <a:xfrm>
            <a:off x="1409181" y="7674217"/>
            <a:ext cx="4867324" cy="1118359"/>
          </a:xfrm>
        </p:spPr>
        <p:txBody>
          <a:bodyPr anchor="t"/>
          <a:lstStyle>
            <a:lvl1pPr marL="0" indent="0" algn="r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4" name="Text Placeholder 5"/>
          <p:cNvSpPr>
            <a:spLocks noGrp="1"/>
          </p:cNvSpPr>
          <p:nvPr>
            <p:ph type="body" sz="quarter" idx="30" hasCustomPrompt="1"/>
          </p:nvPr>
        </p:nvSpPr>
        <p:spPr>
          <a:xfrm>
            <a:off x="1409181" y="7014980"/>
            <a:ext cx="4867324" cy="586241"/>
          </a:xfrm>
        </p:spPr>
        <p:txBody>
          <a:bodyPr anchor="b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cxnSp>
        <p:nvCxnSpPr>
          <p:cNvPr id="66" name="Straight Connector 65"/>
          <p:cNvCxnSpPr>
            <a:stCxn id="41" idx="0"/>
            <a:endCxn id="50" idx="1"/>
          </p:cNvCxnSpPr>
          <p:nvPr userDrawn="1"/>
        </p:nvCxnSpPr>
        <p:spPr>
          <a:xfrm rot="5400000" flipH="1" flipV="1">
            <a:off x="10455739" y="2607604"/>
            <a:ext cx="987186" cy="2135988"/>
          </a:xfrm>
          <a:prstGeom prst="bentConnector2">
            <a:avLst/>
          </a:prstGeom>
          <a:ln w="127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5"/>
          <p:cNvCxnSpPr>
            <a:stCxn id="42" idx="0"/>
            <a:endCxn id="60" idx="3"/>
          </p:cNvCxnSpPr>
          <p:nvPr userDrawn="1"/>
        </p:nvCxnSpPr>
        <p:spPr>
          <a:xfrm rot="16200000" flipV="1">
            <a:off x="6850763" y="2607747"/>
            <a:ext cx="987186" cy="2135702"/>
          </a:xfrm>
          <a:prstGeom prst="bentConnector2">
            <a:avLst/>
          </a:prstGeom>
          <a:ln w="127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5"/>
          <p:cNvCxnSpPr>
            <a:stCxn id="48" idx="1"/>
            <a:endCxn id="62" idx="3"/>
          </p:cNvCxnSpPr>
          <p:nvPr userDrawn="1"/>
        </p:nvCxnSpPr>
        <p:spPr>
          <a:xfrm rot="10800000">
            <a:off x="6276506" y="5252721"/>
            <a:ext cx="992477" cy="548975"/>
          </a:xfrm>
          <a:prstGeom prst="bentConnector3">
            <a:avLst>
              <a:gd name="adj1" fmla="val 50000"/>
            </a:avLst>
          </a:prstGeom>
          <a:ln w="127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65"/>
          <p:cNvCxnSpPr>
            <a:stCxn id="56" idx="1"/>
            <a:endCxn id="47" idx="3"/>
          </p:cNvCxnSpPr>
          <p:nvPr userDrawn="1"/>
        </p:nvCxnSpPr>
        <p:spPr>
          <a:xfrm rot="10800000" flipV="1">
            <a:off x="11019582" y="5252719"/>
            <a:ext cx="997745" cy="548975"/>
          </a:xfrm>
          <a:prstGeom prst="bentConnector3">
            <a:avLst>
              <a:gd name="adj1" fmla="val 50000"/>
            </a:avLst>
          </a:prstGeom>
          <a:ln w="127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65"/>
          <p:cNvCxnSpPr>
            <a:stCxn id="58" idx="1"/>
            <a:endCxn id="45" idx="3"/>
          </p:cNvCxnSpPr>
          <p:nvPr userDrawn="1"/>
        </p:nvCxnSpPr>
        <p:spPr>
          <a:xfrm rot="10800000">
            <a:off x="10243820" y="7029959"/>
            <a:ext cx="1773507" cy="278142"/>
          </a:xfrm>
          <a:prstGeom prst="bentConnector3">
            <a:avLst>
              <a:gd name="adj1" fmla="val 50000"/>
            </a:avLst>
          </a:prstGeom>
          <a:ln w="127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65"/>
          <p:cNvCxnSpPr>
            <a:stCxn id="64" idx="3"/>
            <a:endCxn id="46" idx="1"/>
          </p:cNvCxnSpPr>
          <p:nvPr userDrawn="1"/>
        </p:nvCxnSpPr>
        <p:spPr>
          <a:xfrm flipV="1">
            <a:off x="6276505" y="7029959"/>
            <a:ext cx="1773221" cy="278142"/>
          </a:xfrm>
          <a:prstGeom prst="bentConnector3">
            <a:avLst>
              <a:gd name="adj1" fmla="val 50000"/>
            </a:avLst>
          </a:prstGeom>
          <a:ln w="127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1250122"/>
            <a:ext cx="12242800" cy="1042908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89" name="Text Placeholder 5"/>
          <p:cNvSpPr>
            <a:spLocks noGrp="1"/>
          </p:cNvSpPr>
          <p:nvPr>
            <p:ph type="body" sz="quarter" idx="31" hasCustomPrompt="1"/>
          </p:nvPr>
        </p:nvSpPr>
        <p:spPr>
          <a:xfrm>
            <a:off x="3022601" y="2293030"/>
            <a:ext cx="12242800" cy="440459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826917024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: Shape 21"/>
          <p:cNvSpPr/>
          <p:nvPr userDrawn="1"/>
        </p:nvSpPr>
        <p:spPr>
          <a:xfrm>
            <a:off x="6945523" y="3595852"/>
            <a:ext cx="2149241" cy="2149241"/>
          </a:xfrm>
          <a:custGeom>
            <a:avLst/>
            <a:gdLst>
              <a:gd name="connsiteX0" fmla="*/ 2149241 w 2149241"/>
              <a:gd name="connsiteY0" fmla="*/ 0 h 2149241"/>
              <a:gd name="connsiteX1" fmla="*/ 2149241 w 2149241"/>
              <a:gd name="connsiteY1" fmla="*/ 2149241 h 2149241"/>
              <a:gd name="connsiteX2" fmla="*/ 0 w 2149241"/>
              <a:gd name="connsiteY2" fmla="*/ 2149241 h 2149241"/>
              <a:gd name="connsiteX3" fmla="*/ 8877 w 2149241"/>
              <a:gd name="connsiteY3" fmla="*/ 1973442 h 2149241"/>
              <a:gd name="connsiteX4" fmla="*/ 1973442 w 2149241"/>
              <a:gd name="connsiteY4" fmla="*/ 8877 h 2149241"/>
              <a:gd name="connsiteX5" fmla="*/ 2149241 w 2149241"/>
              <a:gd name="connsiteY5" fmla="*/ 0 h 2149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49241" h="2149241">
                <a:moveTo>
                  <a:pt x="2149241" y="0"/>
                </a:moveTo>
                <a:lnTo>
                  <a:pt x="2149241" y="2149241"/>
                </a:lnTo>
                <a:lnTo>
                  <a:pt x="0" y="2149241"/>
                </a:lnTo>
                <a:lnTo>
                  <a:pt x="8877" y="1973442"/>
                </a:lnTo>
                <a:cubicBezTo>
                  <a:pt x="114075" y="937583"/>
                  <a:pt x="937583" y="114075"/>
                  <a:pt x="1973442" y="8877"/>
                </a:cubicBezTo>
                <a:lnTo>
                  <a:pt x="2149241" y="0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1" name="Freeform: Shape 20"/>
          <p:cNvSpPr/>
          <p:nvPr userDrawn="1"/>
        </p:nvSpPr>
        <p:spPr>
          <a:xfrm>
            <a:off x="9193238" y="3595852"/>
            <a:ext cx="2149241" cy="2149241"/>
          </a:xfrm>
          <a:custGeom>
            <a:avLst/>
            <a:gdLst>
              <a:gd name="connsiteX0" fmla="*/ 0 w 2149241"/>
              <a:gd name="connsiteY0" fmla="*/ 0 h 2149241"/>
              <a:gd name="connsiteX1" fmla="*/ 175799 w 2149241"/>
              <a:gd name="connsiteY1" fmla="*/ 8877 h 2149241"/>
              <a:gd name="connsiteX2" fmla="*/ 2140364 w 2149241"/>
              <a:gd name="connsiteY2" fmla="*/ 1973442 h 2149241"/>
              <a:gd name="connsiteX3" fmla="*/ 2149241 w 2149241"/>
              <a:gd name="connsiteY3" fmla="*/ 2149241 h 2149241"/>
              <a:gd name="connsiteX4" fmla="*/ 0 w 2149241"/>
              <a:gd name="connsiteY4" fmla="*/ 2149241 h 2149241"/>
              <a:gd name="connsiteX5" fmla="*/ 0 w 2149241"/>
              <a:gd name="connsiteY5" fmla="*/ 0 h 2149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49241" h="2149241">
                <a:moveTo>
                  <a:pt x="0" y="0"/>
                </a:moveTo>
                <a:lnTo>
                  <a:pt x="175799" y="8877"/>
                </a:lnTo>
                <a:cubicBezTo>
                  <a:pt x="1211658" y="114075"/>
                  <a:pt x="2035166" y="937583"/>
                  <a:pt x="2140364" y="1973442"/>
                </a:cubicBezTo>
                <a:lnTo>
                  <a:pt x="2149241" y="2149241"/>
                </a:lnTo>
                <a:lnTo>
                  <a:pt x="0" y="214924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7" name="Freeform: Shape 16"/>
          <p:cNvSpPr/>
          <p:nvPr userDrawn="1"/>
        </p:nvSpPr>
        <p:spPr>
          <a:xfrm>
            <a:off x="6945523" y="5843567"/>
            <a:ext cx="2149241" cy="2149241"/>
          </a:xfrm>
          <a:custGeom>
            <a:avLst/>
            <a:gdLst>
              <a:gd name="connsiteX0" fmla="*/ 0 w 2149241"/>
              <a:gd name="connsiteY0" fmla="*/ 0 h 2149241"/>
              <a:gd name="connsiteX1" fmla="*/ 2149241 w 2149241"/>
              <a:gd name="connsiteY1" fmla="*/ 0 h 2149241"/>
              <a:gd name="connsiteX2" fmla="*/ 2149241 w 2149241"/>
              <a:gd name="connsiteY2" fmla="*/ 2149241 h 2149241"/>
              <a:gd name="connsiteX3" fmla="*/ 1973442 w 2149241"/>
              <a:gd name="connsiteY3" fmla="*/ 2140364 h 2149241"/>
              <a:gd name="connsiteX4" fmla="*/ 8877 w 2149241"/>
              <a:gd name="connsiteY4" fmla="*/ 175799 h 2149241"/>
              <a:gd name="connsiteX5" fmla="*/ 0 w 2149241"/>
              <a:gd name="connsiteY5" fmla="*/ 0 h 2149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49241" h="2149241">
                <a:moveTo>
                  <a:pt x="0" y="0"/>
                </a:moveTo>
                <a:lnTo>
                  <a:pt x="2149241" y="0"/>
                </a:lnTo>
                <a:lnTo>
                  <a:pt x="2149241" y="2149241"/>
                </a:lnTo>
                <a:lnTo>
                  <a:pt x="1973442" y="2140364"/>
                </a:lnTo>
                <a:cubicBezTo>
                  <a:pt x="937583" y="2035167"/>
                  <a:pt x="114075" y="1211659"/>
                  <a:pt x="8877" y="175799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6" name="Freeform: Shape 15"/>
          <p:cNvSpPr/>
          <p:nvPr userDrawn="1"/>
        </p:nvSpPr>
        <p:spPr>
          <a:xfrm>
            <a:off x="9193238" y="5843567"/>
            <a:ext cx="2149241" cy="2149241"/>
          </a:xfrm>
          <a:custGeom>
            <a:avLst/>
            <a:gdLst>
              <a:gd name="connsiteX0" fmla="*/ 0 w 2149241"/>
              <a:gd name="connsiteY0" fmla="*/ 0 h 2149241"/>
              <a:gd name="connsiteX1" fmla="*/ 2149241 w 2149241"/>
              <a:gd name="connsiteY1" fmla="*/ 0 h 2149241"/>
              <a:gd name="connsiteX2" fmla="*/ 2140364 w 2149241"/>
              <a:gd name="connsiteY2" fmla="*/ 175799 h 2149241"/>
              <a:gd name="connsiteX3" fmla="*/ 175799 w 2149241"/>
              <a:gd name="connsiteY3" fmla="*/ 2140364 h 2149241"/>
              <a:gd name="connsiteX4" fmla="*/ 0 w 2149241"/>
              <a:gd name="connsiteY4" fmla="*/ 2149241 h 2149241"/>
              <a:gd name="connsiteX5" fmla="*/ 0 w 2149241"/>
              <a:gd name="connsiteY5" fmla="*/ 0 h 2149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49241" h="2149241">
                <a:moveTo>
                  <a:pt x="0" y="0"/>
                </a:moveTo>
                <a:lnTo>
                  <a:pt x="2149241" y="0"/>
                </a:lnTo>
                <a:lnTo>
                  <a:pt x="2140364" y="175799"/>
                </a:lnTo>
                <a:cubicBezTo>
                  <a:pt x="2035166" y="1211659"/>
                  <a:pt x="1211658" y="2035167"/>
                  <a:pt x="175799" y="2140364"/>
                </a:cubicBezTo>
                <a:lnTo>
                  <a:pt x="0" y="214924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28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9739175" y="4513456"/>
            <a:ext cx="72496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2017326" y="3798138"/>
            <a:ext cx="4867324" cy="1780949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0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12017326" y="3138902"/>
            <a:ext cx="486732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33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9739175" y="6404918"/>
            <a:ext cx="72496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34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12017326" y="6617249"/>
            <a:ext cx="4867324" cy="1780949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5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12017326" y="5958013"/>
            <a:ext cx="486732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37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7768372" y="6404918"/>
            <a:ext cx="72496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38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1425699" y="6617249"/>
            <a:ext cx="4867324" cy="1780949"/>
          </a:xfrm>
        </p:spPr>
        <p:txBody>
          <a:bodyPr anchor="t"/>
          <a:lstStyle>
            <a:lvl1pPr marL="0" indent="0" algn="r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9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1425699" y="5958013"/>
            <a:ext cx="4867324" cy="586241"/>
          </a:xfrm>
        </p:spPr>
        <p:txBody>
          <a:bodyPr anchor="b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40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7768372" y="4513456"/>
            <a:ext cx="72496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41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1425699" y="3830619"/>
            <a:ext cx="4867324" cy="1780949"/>
          </a:xfrm>
        </p:spPr>
        <p:txBody>
          <a:bodyPr anchor="t"/>
          <a:lstStyle>
            <a:lvl1pPr marL="0" indent="0" algn="r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2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1425699" y="3171383"/>
            <a:ext cx="4867324" cy="586241"/>
          </a:xfrm>
        </p:spPr>
        <p:txBody>
          <a:bodyPr anchor="b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43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1250122"/>
            <a:ext cx="12242800" cy="1042908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44" name="Text Placeholder 5"/>
          <p:cNvSpPr>
            <a:spLocks noGrp="1"/>
          </p:cNvSpPr>
          <p:nvPr>
            <p:ph type="body" sz="quarter" idx="31" hasCustomPrompt="1"/>
          </p:nvPr>
        </p:nvSpPr>
        <p:spPr>
          <a:xfrm>
            <a:off x="3022601" y="2293030"/>
            <a:ext cx="12242800" cy="440459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128574173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keywor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7127875" y="1905025"/>
            <a:ext cx="3718316" cy="9061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7266012" y="2032417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7127875" y="3776687"/>
            <a:ext cx="3718316" cy="90614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7266012" y="3904079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7127875" y="5648349"/>
            <a:ext cx="3718316" cy="9061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7266012" y="5775741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7127875" y="7521600"/>
            <a:ext cx="3718316" cy="90614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7266012" y="7648992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1477576" y="1553624"/>
            <a:ext cx="4867324" cy="1512838"/>
          </a:xfrm>
        </p:spPr>
        <p:txBody>
          <a:bodyPr anchor="ctr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11477576" y="3425286"/>
            <a:ext cx="4867324" cy="1512838"/>
          </a:xfrm>
        </p:spPr>
        <p:txBody>
          <a:bodyPr anchor="ctr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11477576" y="5297313"/>
            <a:ext cx="4867324" cy="1512838"/>
          </a:xfrm>
        </p:spPr>
        <p:txBody>
          <a:bodyPr anchor="ctr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11477576" y="7169340"/>
            <a:ext cx="4867324" cy="1512838"/>
          </a:xfrm>
        </p:spPr>
        <p:txBody>
          <a:bodyPr anchor="ctr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1403351" y="3633535"/>
            <a:ext cx="5111750" cy="3018343"/>
          </a:xfrm>
        </p:spPr>
        <p:txBody>
          <a:bodyPr anchor="ctr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038914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 image and tex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1398588"/>
            <a:ext cx="18288000" cy="3743325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943100" y="3784517"/>
            <a:ext cx="14401800" cy="1357396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337050" y="5549900"/>
            <a:ext cx="9613900" cy="2833688"/>
          </a:xfrm>
        </p:spPr>
        <p:txBody>
          <a:bodyPr anchor="ctr"/>
          <a:lstStyle>
            <a:lvl1pPr marL="0" indent="0" algn="ctr"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93366400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keywor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5660582" y="1668363"/>
            <a:ext cx="3718316" cy="9061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5798719" y="1795755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0292316" y="1398588"/>
            <a:ext cx="6052584" cy="1363980"/>
          </a:xfrm>
        </p:spPr>
        <p:txBody>
          <a:bodyPr anchor="ctr"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1403351" y="3633535"/>
            <a:ext cx="5111750" cy="3018343"/>
          </a:xfrm>
        </p:spPr>
        <p:txBody>
          <a:bodyPr anchor="ctr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18" name="Rectangle 17"/>
          <p:cNvSpPr/>
          <p:nvPr userDrawn="1"/>
        </p:nvSpPr>
        <p:spPr>
          <a:xfrm>
            <a:off x="5660582" y="3579177"/>
            <a:ext cx="3718316" cy="90614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5798719" y="3706569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10292316" y="3309402"/>
            <a:ext cx="6052584" cy="1363980"/>
          </a:xfrm>
        </p:spPr>
        <p:txBody>
          <a:bodyPr anchor="ctr"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</a:p>
        </p:txBody>
      </p:sp>
      <p:sp>
        <p:nvSpPr>
          <p:cNvPr id="21" name="Rectangle 20"/>
          <p:cNvSpPr/>
          <p:nvPr userDrawn="1"/>
        </p:nvSpPr>
        <p:spPr>
          <a:xfrm>
            <a:off x="5660582" y="5720962"/>
            <a:ext cx="3718316" cy="9061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5798719" y="5848354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10292316" y="5451187"/>
            <a:ext cx="6052584" cy="1363980"/>
          </a:xfrm>
        </p:spPr>
        <p:txBody>
          <a:bodyPr anchor="ctr"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</a:p>
        </p:txBody>
      </p:sp>
      <p:sp>
        <p:nvSpPr>
          <p:cNvPr id="24" name="Rectangle 23"/>
          <p:cNvSpPr/>
          <p:nvPr userDrawn="1"/>
        </p:nvSpPr>
        <p:spPr>
          <a:xfrm>
            <a:off x="5660582" y="7599715"/>
            <a:ext cx="3718316" cy="90614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/>
          </a:p>
        </p:txBody>
      </p:sp>
      <p:sp>
        <p:nvSpPr>
          <p:cNvPr id="25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5798719" y="7727107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10292316" y="7329940"/>
            <a:ext cx="6052584" cy="1363980"/>
          </a:xfrm>
        </p:spPr>
        <p:txBody>
          <a:bodyPr anchor="ctr"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</a:p>
        </p:txBody>
      </p:sp>
    </p:spTree>
    <p:extLst>
      <p:ext uri="{BB962C8B-B14F-4D97-AF65-F5344CB8AC3E}">
        <p14:creationId xmlns:p14="http://schemas.microsoft.com/office/powerpoint/2010/main" val="310850495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keywords and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4494213" y="2254249"/>
            <a:ext cx="2830512" cy="283051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5965825" y="5199065"/>
            <a:ext cx="2830512" cy="28305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3022600" y="5199065"/>
            <a:ext cx="2830512" cy="28305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11160125" y="2177141"/>
            <a:ext cx="5165725" cy="2869867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1179175" y="5360988"/>
            <a:ext cx="5165725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4494213" y="3363743"/>
            <a:ext cx="283051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3022600" y="6308559"/>
            <a:ext cx="283051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5965825" y="6308559"/>
            <a:ext cx="283051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5839579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keywords and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3022600" y="1925639"/>
            <a:ext cx="2830512" cy="28305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5965825" y="2640014"/>
            <a:ext cx="2830512" cy="28305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3022600" y="4870455"/>
            <a:ext cx="2830512" cy="28305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5965825" y="5584830"/>
            <a:ext cx="2830512" cy="28305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11160125" y="2177141"/>
            <a:ext cx="5165725" cy="2869867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1179175" y="5360988"/>
            <a:ext cx="5165725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3022600" y="3035133"/>
            <a:ext cx="283051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3022600" y="5979949"/>
            <a:ext cx="283051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5965825" y="3749508"/>
            <a:ext cx="283051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5965825" y="6694324"/>
            <a:ext cx="283051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356069871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20" name="Rectangle 19"/>
          <p:cNvSpPr/>
          <p:nvPr userDrawn="1"/>
        </p:nvSpPr>
        <p:spPr>
          <a:xfrm>
            <a:off x="7255498" y="2549351"/>
            <a:ext cx="1482947" cy="40533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1" name="Rectangle 20"/>
          <p:cNvSpPr/>
          <p:nvPr userDrawn="1"/>
        </p:nvSpPr>
        <p:spPr>
          <a:xfrm>
            <a:off x="7397025" y="3457919"/>
            <a:ext cx="778146" cy="405339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2" name="Rectangle 21"/>
          <p:cNvSpPr/>
          <p:nvPr userDrawn="1"/>
        </p:nvSpPr>
        <p:spPr>
          <a:xfrm>
            <a:off x="7308550" y="4474224"/>
            <a:ext cx="494316" cy="405339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3" name="Text Placeholder 5"/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8868706" y="2583307"/>
            <a:ext cx="2976341" cy="569418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Keyword</a:t>
            </a:r>
            <a:endParaRPr kumimoji="1" lang="ja-JP" altLang="en-US" dirty="0"/>
          </a:p>
        </p:txBody>
      </p:sp>
      <p:sp>
        <p:nvSpPr>
          <p:cNvPr id="24" name="Text Placeholder 5"/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8462248" y="3482023"/>
            <a:ext cx="2976341" cy="569418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Keyword</a:t>
            </a:r>
            <a:endParaRPr kumimoji="1" lang="ja-JP" altLang="en-US" dirty="0"/>
          </a:p>
        </p:txBody>
      </p:sp>
      <p:sp>
        <p:nvSpPr>
          <p:cNvPr id="25" name="Text Placeholder 5"/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8079623" y="4256415"/>
            <a:ext cx="2976341" cy="569418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tx2">
                    <a:lumMod val="40000"/>
                    <a:lumOff val="60000"/>
                  </a:schemeClr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Keyword</a:t>
            </a:r>
            <a:endParaRPr kumimoji="1" lang="ja-JP" altLang="en-US" dirty="0"/>
          </a:p>
        </p:txBody>
      </p:sp>
      <p:sp>
        <p:nvSpPr>
          <p:cNvPr id="27" name="Text Placeholder 5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12309230" y="3270249"/>
            <a:ext cx="4035669" cy="3744913"/>
          </a:xfrm>
        </p:spPr>
        <p:txBody>
          <a:bodyPr anchor="ctr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9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1403350" y="3633535"/>
            <a:ext cx="4525280" cy="3018343"/>
          </a:xfrm>
        </p:spPr>
        <p:txBody>
          <a:bodyPr anchor="ctr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32" name="Freeform: Shape 31"/>
          <p:cNvSpPr/>
          <p:nvPr userDrawn="1"/>
        </p:nvSpPr>
        <p:spPr>
          <a:xfrm>
            <a:off x="5741578" y="2067688"/>
            <a:ext cx="2936085" cy="6809680"/>
          </a:xfrm>
          <a:custGeom>
            <a:avLst/>
            <a:gdLst>
              <a:gd name="connsiteX0" fmla="*/ 1069144 w 2138290"/>
              <a:gd name="connsiteY0" fmla="*/ 3116480 h 4959349"/>
              <a:gd name="connsiteX1" fmla="*/ 295421 w 2138290"/>
              <a:gd name="connsiteY1" fmla="*/ 3890203 h 4959349"/>
              <a:gd name="connsiteX2" fmla="*/ 1069144 w 2138290"/>
              <a:gd name="connsiteY2" fmla="*/ 4663926 h 4959349"/>
              <a:gd name="connsiteX3" fmla="*/ 1842867 w 2138290"/>
              <a:gd name="connsiteY3" fmla="*/ 3890203 h 4959349"/>
              <a:gd name="connsiteX4" fmla="*/ 1069144 w 2138290"/>
              <a:gd name="connsiteY4" fmla="*/ 3116480 h 4959349"/>
              <a:gd name="connsiteX5" fmla="*/ 921434 w 2138290"/>
              <a:gd name="connsiteY5" fmla="*/ 0 h 4959349"/>
              <a:gd name="connsiteX6" fmla="*/ 1216856 w 2138290"/>
              <a:gd name="connsiteY6" fmla="*/ 0 h 4959349"/>
              <a:gd name="connsiteX7" fmla="*/ 1216856 w 2138290"/>
              <a:gd name="connsiteY7" fmla="*/ 2835950 h 4959349"/>
              <a:gd name="connsiteX8" fmla="*/ 1284615 w 2138290"/>
              <a:gd name="connsiteY8" fmla="*/ 2842780 h 4959349"/>
              <a:gd name="connsiteX9" fmla="*/ 2138290 w 2138290"/>
              <a:gd name="connsiteY9" fmla="*/ 3890204 h 4959349"/>
              <a:gd name="connsiteX10" fmla="*/ 1069145 w 2138290"/>
              <a:gd name="connsiteY10" fmla="*/ 4959349 h 4959349"/>
              <a:gd name="connsiteX11" fmla="*/ 0 w 2138290"/>
              <a:gd name="connsiteY11" fmla="*/ 3890204 h 4959349"/>
              <a:gd name="connsiteX12" fmla="*/ 853675 w 2138290"/>
              <a:gd name="connsiteY12" fmla="*/ 2842780 h 4959349"/>
              <a:gd name="connsiteX13" fmla="*/ 921434 w 2138290"/>
              <a:gd name="connsiteY13" fmla="*/ 2835950 h 4959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138290" h="4959349">
                <a:moveTo>
                  <a:pt x="1069144" y="3116480"/>
                </a:moveTo>
                <a:cubicBezTo>
                  <a:pt x="641829" y="3116480"/>
                  <a:pt x="295421" y="3462888"/>
                  <a:pt x="295421" y="3890203"/>
                </a:cubicBezTo>
                <a:cubicBezTo>
                  <a:pt x="295421" y="4317518"/>
                  <a:pt x="641829" y="4663926"/>
                  <a:pt x="1069144" y="4663926"/>
                </a:cubicBezTo>
                <a:cubicBezTo>
                  <a:pt x="1496459" y="4663926"/>
                  <a:pt x="1842867" y="4317518"/>
                  <a:pt x="1842867" y="3890203"/>
                </a:cubicBezTo>
                <a:cubicBezTo>
                  <a:pt x="1842867" y="3462888"/>
                  <a:pt x="1496459" y="3116480"/>
                  <a:pt x="1069144" y="3116480"/>
                </a:cubicBezTo>
                <a:close/>
                <a:moveTo>
                  <a:pt x="921434" y="0"/>
                </a:moveTo>
                <a:lnTo>
                  <a:pt x="1216856" y="0"/>
                </a:lnTo>
                <a:lnTo>
                  <a:pt x="1216856" y="2835950"/>
                </a:lnTo>
                <a:lnTo>
                  <a:pt x="1284615" y="2842780"/>
                </a:lnTo>
                <a:cubicBezTo>
                  <a:pt x="1771806" y="2942474"/>
                  <a:pt x="2138290" y="3373541"/>
                  <a:pt x="2138290" y="3890204"/>
                </a:cubicBezTo>
                <a:cubicBezTo>
                  <a:pt x="2138290" y="4480676"/>
                  <a:pt x="1659617" y="4959349"/>
                  <a:pt x="1069145" y="4959349"/>
                </a:cubicBezTo>
                <a:cubicBezTo>
                  <a:pt x="478673" y="4959349"/>
                  <a:pt x="0" y="4480676"/>
                  <a:pt x="0" y="3890204"/>
                </a:cubicBezTo>
                <a:cubicBezTo>
                  <a:pt x="0" y="3373541"/>
                  <a:pt x="366484" y="2942474"/>
                  <a:pt x="853675" y="2842780"/>
                </a:cubicBezTo>
                <a:lnTo>
                  <a:pt x="921434" y="283595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54530552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proces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Diamond 4"/>
          <p:cNvSpPr/>
          <p:nvPr userDrawn="1"/>
        </p:nvSpPr>
        <p:spPr>
          <a:xfrm>
            <a:off x="3937000" y="3588883"/>
            <a:ext cx="1277258" cy="1277258"/>
          </a:xfrm>
          <a:prstGeom prst="diamond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4" hasCustomPrompt="1"/>
          </p:nvPr>
        </p:nvSpPr>
        <p:spPr>
          <a:xfrm rot="18900000">
            <a:off x="4642653" y="2656178"/>
            <a:ext cx="2465051" cy="569418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6" hasCustomPrompt="1"/>
          </p:nvPr>
        </p:nvSpPr>
        <p:spPr>
          <a:xfrm rot="18900000">
            <a:off x="13782910" y="2656179"/>
            <a:ext cx="2465051" cy="569418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17" hasCustomPrompt="1"/>
          </p:nvPr>
        </p:nvSpPr>
        <p:spPr>
          <a:xfrm rot="18900000">
            <a:off x="3990571" y="5012235"/>
            <a:ext cx="2311707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8" hasCustomPrompt="1"/>
          </p:nvPr>
        </p:nvSpPr>
        <p:spPr>
          <a:xfrm rot="18900000">
            <a:off x="6732863" y="5175213"/>
            <a:ext cx="2311707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20" hasCustomPrompt="1"/>
          </p:nvPr>
        </p:nvSpPr>
        <p:spPr>
          <a:xfrm rot="18900000">
            <a:off x="9827014" y="5012235"/>
            <a:ext cx="2311707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21" hasCustomPrompt="1"/>
          </p:nvPr>
        </p:nvSpPr>
        <p:spPr>
          <a:xfrm rot="18900000">
            <a:off x="7396867" y="2816416"/>
            <a:ext cx="2465051" cy="569418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22" hasCustomPrompt="1"/>
          </p:nvPr>
        </p:nvSpPr>
        <p:spPr>
          <a:xfrm rot="18900000">
            <a:off x="10651818" y="2816417"/>
            <a:ext cx="2465051" cy="569418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7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7000825"/>
            <a:ext cx="5724525" cy="2048004"/>
          </a:xfrm>
        </p:spPr>
        <p:txBody>
          <a:bodyPr anchor="ctr"/>
          <a:lstStyle>
            <a:lvl1pPr algn="r">
              <a:defRPr/>
            </a:lvl1pPr>
          </a:lstStyle>
          <a:p>
            <a:r>
              <a:rPr kumimoji="1" lang="en-US" altLang="ja-JP" dirty="0"/>
              <a:t>Slide title</a:t>
            </a:r>
            <a:endParaRPr kumimoji="1" lang="ja-JP" altLang="en-US" dirty="0"/>
          </a:p>
        </p:txBody>
      </p:sp>
      <p:sp>
        <p:nvSpPr>
          <p:cNvPr id="2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7578969" y="7188201"/>
            <a:ext cx="7686431" cy="1663700"/>
          </a:xfrm>
        </p:spPr>
        <p:txBody>
          <a:bodyPr anchor="ctr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8" name="Diamond 7"/>
          <p:cNvSpPr/>
          <p:nvPr userDrawn="1"/>
        </p:nvSpPr>
        <p:spPr>
          <a:xfrm>
            <a:off x="5885543" y="3908197"/>
            <a:ext cx="638629" cy="638629"/>
          </a:xfrm>
          <a:prstGeom prst="diamond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Diamond 8"/>
          <p:cNvSpPr/>
          <p:nvPr userDrawn="1"/>
        </p:nvSpPr>
        <p:spPr>
          <a:xfrm>
            <a:off x="7195457" y="3908197"/>
            <a:ext cx="638629" cy="638629"/>
          </a:xfrm>
          <a:prstGeom prst="diamond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" name="Diamond 5"/>
          <p:cNvSpPr/>
          <p:nvPr userDrawn="1"/>
        </p:nvSpPr>
        <p:spPr>
          <a:xfrm>
            <a:off x="8505371" y="3588883"/>
            <a:ext cx="1277258" cy="1277258"/>
          </a:xfrm>
          <a:prstGeom prst="diamond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Diamond 9"/>
          <p:cNvSpPr/>
          <p:nvPr userDrawn="1"/>
        </p:nvSpPr>
        <p:spPr>
          <a:xfrm>
            <a:off x="10453914" y="3908197"/>
            <a:ext cx="638629" cy="638629"/>
          </a:xfrm>
          <a:prstGeom prst="diamond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1" name="Diamond 10"/>
          <p:cNvSpPr/>
          <p:nvPr userDrawn="1"/>
        </p:nvSpPr>
        <p:spPr>
          <a:xfrm>
            <a:off x="11763828" y="3908197"/>
            <a:ext cx="638629" cy="638629"/>
          </a:xfrm>
          <a:prstGeom prst="diamond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Diamond 6"/>
          <p:cNvSpPr/>
          <p:nvPr userDrawn="1"/>
        </p:nvSpPr>
        <p:spPr>
          <a:xfrm>
            <a:off x="13073743" y="3588883"/>
            <a:ext cx="1277258" cy="1277258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36169045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proces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6" name="Diamond 5"/>
          <p:cNvSpPr/>
          <p:nvPr userDrawn="1"/>
        </p:nvSpPr>
        <p:spPr>
          <a:xfrm>
            <a:off x="2105076" y="4321320"/>
            <a:ext cx="2351315" cy="2351315"/>
          </a:xfrm>
          <a:prstGeom prst="diamon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5" name="Diamond 4"/>
          <p:cNvSpPr/>
          <p:nvPr userDrawn="1"/>
        </p:nvSpPr>
        <p:spPr>
          <a:xfrm>
            <a:off x="2105076" y="4568062"/>
            <a:ext cx="2351315" cy="2351315"/>
          </a:xfrm>
          <a:prstGeom prst="diamond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Text Placeholder 5"/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2282903" y="5437958"/>
            <a:ext cx="1995659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0" name="Diamond 9"/>
          <p:cNvSpPr/>
          <p:nvPr userDrawn="1"/>
        </p:nvSpPr>
        <p:spPr>
          <a:xfrm rot="10800000">
            <a:off x="5045822" y="4814804"/>
            <a:ext cx="2351315" cy="2351315"/>
          </a:xfrm>
          <a:prstGeom prst="diamon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1" name="Diamond 10"/>
          <p:cNvSpPr/>
          <p:nvPr userDrawn="1"/>
        </p:nvSpPr>
        <p:spPr>
          <a:xfrm rot="10800000">
            <a:off x="5045822" y="4568062"/>
            <a:ext cx="2351315" cy="2351315"/>
          </a:xfrm>
          <a:prstGeom prst="diamond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2" name="Text Placeholder 5"/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5223649" y="5437958"/>
            <a:ext cx="1995659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03351" y="2600613"/>
            <a:ext cx="3718315" cy="1524701"/>
          </a:xfrm>
        </p:spPr>
        <p:txBody>
          <a:bodyPr anchor="b"/>
          <a:lstStyle>
            <a:lvl1pPr marL="0" indent="0" algn="l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4380544" y="7362124"/>
            <a:ext cx="3718315" cy="1524701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5" name="Diamond 14"/>
          <p:cNvSpPr/>
          <p:nvPr userDrawn="1"/>
        </p:nvSpPr>
        <p:spPr>
          <a:xfrm>
            <a:off x="7986568" y="4321320"/>
            <a:ext cx="2351315" cy="2351315"/>
          </a:xfrm>
          <a:prstGeom prst="diamon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6" name="Diamond 15"/>
          <p:cNvSpPr/>
          <p:nvPr userDrawn="1"/>
        </p:nvSpPr>
        <p:spPr>
          <a:xfrm>
            <a:off x="7986568" y="4568062"/>
            <a:ext cx="2351315" cy="2351315"/>
          </a:xfrm>
          <a:prstGeom prst="diamond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8164395" y="5437958"/>
            <a:ext cx="1995659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7266617" y="2600613"/>
            <a:ext cx="3718315" cy="1524701"/>
          </a:xfrm>
        </p:spPr>
        <p:txBody>
          <a:bodyPr anchor="b"/>
          <a:lstStyle>
            <a:lvl1pPr marL="0" indent="0" algn="l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9" name="Diamond 18"/>
          <p:cNvSpPr/>
          <p:nvPr userDrawn="1"/>
        </p:nvSpPr>
        <p:spPr>
          <a:xfrm rot="10800000">
            <a:off x="10927314" y="4814804"/>
            <a:ext cx="2351315" cy="2351315"/>
          </a:xfrm>
          <a:prstGeom prst="diamon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0" name="Diamond 19"/>
          <p:cNvSpPr/>
          <p:nvPr userDrawn="1"/>
        </p:nvSpPr>
        <p:spPr>
          <a:xfrm rot="10800000">
            <a:off x="10927314" y="4568062"/>
            <a:ext cx="2351315" cy="2351315"/>
          </a:xfrm>
          <a:prstGeom prst="diamond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1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11105141" y="5437958"/>
            <a:ext cx="1995659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10243942" y="7362124"/>
            <a:ext cx="3718315" cy="1524701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3" name="Diamond 22"/>
          <p:cNvSpPr/>
          <p:nvPr userDrawn="1"/>
        </p:nvSpPr>
        <p:spPr>
          <a:xfrm>
            <a:off x="13868060" y="4321320"/>
            <a:ext cx="2351315" cy="2351315"/>
          </a:xfrm>
          <a:prstGeom prst="diamon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4" name="Diamond 23"/>
          <p:cNvSpPr/>
          <p:nvPr userDrawn="1"/>
        </p:nvSpPr>
        <p:spPr>
          <a:xfrm>
            <a:off x="13868060" y="4568062"/>
            <a:ext cx="2351315" cy="2351315"/>
          </a:xfrm>
          <a:prstGeom prst="diamond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5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14045887" y="5437958"/>
            <a:ext cx="1995659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13184558" y="2600613"/>
            <a:ext cx="3718315" cy="1524701"/>
          </a:xfrm>
        </p:spPr>
        <p:txBody>
          <a:bodyPr anchor="b"/>
          <a:lstStyle>
            <a:lvl1pPr marL="0" indent="0" algn="l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7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1250122"/>
            <a:ext cx="12242800" cy="1042908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39476446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process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traight Connector 23"/>
          <p:cNvCxnSpPr/>
          <p:nvPr userDrawn="1"/>
        </p:nvCxnSpPr>
        <p:spPr>
          <a:xfrm>
            <a:off x="0" y="4227512"/>
            <a:ext cx="18288000" cy="0"/>
          </a:xfrm>
          <a:prstGeom prst="line">
            <a:avLst/>
          </a:prstGeom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Diamond 4"/>
          <p:cNvSpPr/>
          <p:nvPr userDrawn="1"/>
        </p:nvSpPr>
        <p:spPr>
          <a:xfrm>
            <a:off x="3937000" y="3588883"/>
            <a:ext cx="1277258" cy="1277258"/>
          </a:xfrm>
          <a:prstGeom prst="diamond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4" hasCustomPrompt="1"/>
          </p:nvPr>
        </p:nvSpPr>
        <p:spPr>
          <a:xfrm rot="18900000">
            <a:off x="4642653" y="2656178"/>
            <a:ext cx="2465051" cy="569418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6" hasCustomPrompt="1"/>
          </p:nvPr>
        </p:nvSpPr>
        <p:spPr>
          <a:xfrm rot="18900000">
            <a:off x="13782910" y="2656179"/>
            <a:ext cx="2465051" cy="569418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17" hasCustomPrompt="1"/>
          </p:nvPr>
        </p:nvSpPr>
        <p:spPr>
          <a:xfrm rot="18900000">
            <a:off x="3990571" y="5012235"/>
            <a:ext cx="2311707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8" hasCustomPrompt="1"/>
          </p:nvPr>
        </p:nvSpPr>
        <p:spPr>
          <a:xfrm rot="18900000">
            <a:off x="6732863" y="5175213"/>
            <a:ext cx="2311707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20" hasCustomPrompt="1"/>
          </p:nvPr>
        </p:nvSpPr>
        <p:spPr>
          <a:xfrm rot="18900000">
            <a:off x="9827014" y="5012235"/>
            <a:ext cx="2311707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21" hasCustomPrompt="1"/>
          </p:nvPr>
        </p:nvSpPr>
        <p:spPr>
          <a:xfrm rot="18900000">
            <a:off x="7396867" y="2816416"/>
            <a:ext cx="2465051" cy="569418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22" hasCustomPrompt="1"/>
          </p:nvPr>
        </p:nvSpPr>
        <p:spPr>
          <a:xfrm rot="18900000">
            <a:off x="10651818" y="2816417"/>
            <a:ext cx="2465051" cy="569418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7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7000825"/>
            <a:ext cx="5724525" cy="2048004"/>
          </a:xfrm>
        </p:spPr>
        <p:txBody>
          <a:bodyPr anchor="ctr"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endParaRPr kumimoji="1" lang="ja-JP" altLang="en-US" dirty="0"/>
          </a:p>
        </p:txBody>
      </p:sp>
      <p:sp>
        <p:nvSpPr>
          <p:cNvPr id="2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7578969" y="7188201"/>
            <a:ext cx="7686431" cy="1663700"/>
          </a:xfrm>
        </p:spPr>
        <p:txBody>
          <a:bodyPr anchor="ctr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8" name="Diamond 7"/>
          <p:cNvSpPr/>
          <p:nvPr userDrawn="1"/>
        </p:nvSpPr>
        <p:spPr>
          <a:xfrm>
            <a:off x="5885543" y="3908197"/>
            <a:ext cx="638629" cy="638629"/>
          </a:xfrm>
          <a:prstGeom prst="diamond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Diamond 8"/>
          <p:cNvSpPr/>
          <p:nvPr userDrawn="1"/>
        </p:nvSpPr>
        <p:spPr>
          <a:xfrm>
            <a:off x="7195457" y="3908197"/>
            <a:ext cx="638629" cy="638629"/>
          </a:xfrm>
          <a:prstGeom prst="diamond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" name="Diamond 5"/>
          <p:cNvSpPr/>
          <p:nvPr userDrawn="1"/>
        </p:nvSpPr>
        <p:spPr>
          <a:xfrm>
            <a:off x="8505371" y="3588883"/>
            <a:ext cx="1277258" cy="1277258"/>
          </a:xfrm>
          <a:prstGeom prst="diamond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Diamond 9"/>
          <p:cNvSpPr/>
          <p:nvPr userDrawn="1"/>
        </p:nvSpPr>
        <p:spPr>
          <a:xfrm>
            <a:off x="10453914" y="3908197"/>
            <a:ext cx="638629" cy="638629"/>
          </a:xfrm>
          <a:prstGeom prst="diamond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1" name="Diamond 10"/>
          <p:cNvSpPr/>
          <p:nvPr userDrawn="1"/>
        </p:nvSpPr>
        <p:spPr>
          <a:xfrm>
            <a:off x="11763828" y="3908197"/>
            <a:ext cx="638629" cy="638629"/>
          </a:xfrm>
          <a:prstGeom prst="diamond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Diamond 6"/>
          <p:cNvSpPr/>
          <p:nvPr userDrawn="1"/>
        </p:nvSpPr>
        <p:spPr>
          <a:xfrm>
            <a:off x="13073743" y="3588883"/>
            <a:ext cx="1277258" cy="1277258"/>
          </a:xfrm>
          <a:prstGeom prst="diamond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1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11169650" y="9616425"/>
            <a:ext cx="6781800" cy="547603"/>
          </a:xfrm>
        </p:spPr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22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6757650" y="8877368"/>
            <a:ext cx="1219200" cy="1012858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64101401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/>
          <p:cNvSpPr/>
          <p:nvPr userDrawn="1"/>
        </p:nvSpPr>
        <p:spPr>
          <a:xfrm rot="10800000">
            <a:off x="13019284" y="3756200"/>
            <a:ext cx="3718316" cy="1108444"/>
          </a:xfrm>
          <a:custGeom>
            <a:avLst/>
            <a:gdLst>
              <a:gd name="connsiteX0" fmla="*/ 3718316 w 3718316"/>
              <a:gd name="connsiteY0" fmla="*/ 1108444 h 1108444"/>
              <a:gd name="connsiteX1" fmla="*/ 0 w 3718316"/>
              <a:gd name="connsiteY1" fmla="*/ 1108444 h 1108444"/>
              <a:gd name="connsiteX2" fmla="*/ 0 w 3718316"/>
              <a:gd name="connsiteY2" fmla="*/ 202304 h 1108444"/>
              <a:gd name="connsiteX3" fmla="*/ 1751347 w 3718316"/>
              <a:gd name="connsiteY3" fmla="*/ 202304 h 1108444"/>
              <a:gd name="connsiteX4" fmla="*/ 1868683 w 3718316"/>
              <a:gd name="connsiteY4" fmla="*/ 0 h 1108444"/>
              <a:gd name="connsiteX5" fmla="*/ 1986019 w 3718316"/>
              <a:gd name="connsiteY5" fmla="*/ 202304 h 1108444"/>
              <a:gd name="connsiteX6" fmla="*/ 3718316 w 3718316"/>
              <a:gd name="connsiteY6" fmla="*/ 202304 h 1108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18316" h="1108444">
                <a:moveTo>
                  <a:pt x="3718316" y="1108444"/>
                </a:moveTo>
                <a:lnTo>
                  <a:pt x="0" y="1108444"/>
                </a:lnTo>
                <a:lnTo>
                  <a:pt x="0" y="202304"/>
                </a:lnTo>
                <a:lnTo>
                  <a:pt x="1751347" y="202304"/>
                </a:lnTo>
                <a:lnTo>
                  <a:pt x="1868683" y="0"/>
                </a:lnTo>
                <a:lnTo>
                  <a:pt x="1986019" y="202304"/>
                </a:lnTo>
                <a:lnTo>
                  <a:pt x="3718316" y="20230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1403351" y="1398588"/>
            <a:ext cx="5111750" cy="7488237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8" name="Oval 7"/>
          <p:cNvSpPr/>
          <p:nvPr userDrawn="1"/>
        </p:nvSpPr>
        <p:spPr>
          <a:xfrm>
            <a:off x="14730779" y="5012501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13188608" y="3836524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1160126" y="5361730"/>
            <a:ext cx="3718316" cy="3525096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16" name="Straight Connector 15"/>
          <p:cNvCxnSpPr>
            <a:stCxn id="8" idx="6"/>
          </p:cNvCxnSpPr>
          <p:nvPr userDrawn="1"/>
        </p:nvCxnSpPr>
        <p:spPr>
          <a:xfrm>
            <a:off x="14952452" y="5123338"/>
            <a:ext cx="5157881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itle 1"/>
          <p:cNvSpPr>
            <a:spLocks noGrp="1"/>
          </p:cNvSpPr>
          <p:nvPr>
            <p:ph type="title" hasCustomPrompt="1"/>
          </p:nvPr>
        </p:nvSpPr>
        <p:spPr>
          <a:xfrm>
            <a:off x="7127875" y="1398587"/>
            <a:ext cx="7740650" cy="2079553"/>
          </a:xfrm>
        </p:spPr>
        <p:txBody>
          <a:bodyPr anchor="t"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17" name="Oval 7"/>
          <p:cNvSpPr/>
          <p:nvPr userDrawn="1"/>
        </p:nvSpPr>
        <p:spPr>
          <a:xfrm>
            <a:off x="10887363" y="5031868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cxnSp>
        <p:nvCxnSpPr>
          <p:cNvPr id="18" name="Straight Connector 15"/>
          <p:cNvCxnSpPr>
            <a:stCxn id="17" idx="6"/>
            <a:endCxn id="8" idx="2"/>
          </p:cNvCxnSpPr>
          <p:nvPr userDrawn="1"/>
        </p:nvCxnSpPr>
        <p:spPr>
          <a:xfrm flipV="1">
            <a:off x="11109036" y="5123338"/>
            <a:ext cx="3621743" cy="19367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1420895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cxnSp>
        <p:nvCxnSpPr>
          <p:cNvPr id="5" name="Straight Connector 4"/>
          <p:cNvCxnSpPr>
            <a:endCxn id="8" idx="2"/>
          </p:cNvCxnSpPr>
          <p:nvPr userDrawn="1"/>
        </p:nvCxnSpPr>
        <p:spPr>
          <a:xfrm>
            <a:off x="-23811" y="7034509"/>
            <a:ext cx="3146909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 userDrawn="1"/>
        </p:nvSpPr>
        <p:spPr>
          <a:xfrm>
            <a:off x="3123098" y="6923672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1" name="Freeform: Shape 10"/>
          <p:cNvSpPr/>
          <p:nvPr userDrawn="1"/>
        </p:nvSpPr>
        <p:spPr>
          <a:xfrm rot="10800000">
            <a:off x="1385889" y="5648797"/>
            <a:ext cx="3718316" cy="1108444"/>
          </a:xfrm>
          <a:custGeom>
            <a:avLst/>
            <a:gdLst>
              <a:gd name="connsiteX0" fmla="*/ 3718316 w 3718316"/>
              <a:gd name="connsiteY0" fmla="*/ 1108444 h 1108444"/>
              <a:gd name="connsiteX1" fmla="*/ 0 w 3718316"/>
              <a:gd name="connsiteY1" fmla="*/ 1108444 h 1108444"/>
              <a:gd name="connsiteX2" fmla="*/ 0 w 3718316"/>
              <a:gd name="connsiteY2" fmla="*/ 202304 h 1108444"/>
              <a:gd name="connsiteX3" fmla="*/ 1751347 w 3718316"/>
              <a:gd name="connsiteY3" fmla="*/ 202304 h 1108444"/>
              <a:gd name="connsiteX4" fmla="*/ 1868683 w 3718316"/>
              <a:gd name="connsiteY4" fmla="*/ 0 h 1108444"/>
              <a:gd name="connsiteX5" fmla="*/ 1986019 w 3718316"/>
              <a:gd name="connsiteY5" fmla="*/ 202304 h 1108444"/>
              <a:gd name="connsiteX6" fmla="*/ 3718316 w 3718316"/>
              <a:gd name="connsiteY6" fmla="*/ 202304 h 1108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18316" h="1108444">
                <a:moveTo>
                  <a:pt x="3718316" y="1108444"/>
                </a:moveTo>
                <a:lnTo>
                  <a:pt x="0" y="1108444"/>
                </a:lnTo>
                <a:lnTo>
                  <a:pt x="0" y="202304"/>
                </a:lnTo>
                <a:lnTo>
                  <a:pt x="1751347" y="202304"/>
                </a:lnTo>
                <a:lnTo>
                  <a:pt x="1868683" y="0"/>
                </a:lnTo>
                <a:lnTo>
                  <a:pt x="1986019" y="202304"/>
                </a:lnTo>
                <a:lnTo>
                  <a:pt x="3718316" y="20230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1524026" y="5776189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385890" y="7254326"/>
            <a:ext cx="3718315" cy="3525096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15" name="Straight Connector 14"/>
          <p:cNvCxnSpPr>
            <a:stCxn id="8" idx="6"/>
            <a:endCxn id="23" idx="2"/>
          </p:cNvCxnSpPr>
          <p:nvPr userDrawn="1"/>
        </p:nvCxnSpPr>
        <p:spPr>
          <a:xfrm>
            <a:off x="3344771" y="7034509"/>
            <a:ext cx="9094615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/>
          <p:cNvSpPr/>
          <p:nvPr userDrawn="1"/>
        </p:nvSpPr>
        <p:spPr>
          <a:xfrm>
            <a:off x="12439386" y="6923672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cxnSp>
        <p:nvCxnSpPr>
          <p:cNvPr id="30" name="Straight Connector 29"/>
          <p:cNvCxnSpPr>
            <a:stCxn id="23" idx="6"/>
          </p:cNvCxnSpPr>
          <p:nvPr userDrawn="1"/>
        </p:nvCxnSpPr>
        <p:spPr>
          <a:xfrm>
            <a:off x="12661059" y="7034509"/>
            <a:ext cx="5664581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reeform: Shape 10"/>
          <p:cNvSpPr/>
          <p:nvPr userDrawn="1"/>
        </p:nvSpPr>
        <p:spPr>
          <a:xfrm rot="10800000">
            <a:off x="10691064" y="5704393"/>
            <a:ext cx="3718316" cy="1108444"/>
          </a:xfrm>
          <a:custGeom>
            <a:avLst/>
            <a:gdLst>
              <a:gd name="connsiteX0" fmla="*/ 3718316 w 3718316"/>
              <a:gd name="connsiteY0" fmla="*/ 1108444 h 1108444"/>
              <a:gd name="connsiteX1" fmla="*/ 0 w 3718316"/>
              <a:gd name="connsiteY1" fmla="*/ 1108444 h 1108444"/>
              <a:gd name="connsiteX2" fmla="*/ 0 w 3718316"/>
              <a:gd name="connsiteY2" fmla="*/ 202304 h 1108444"/>
              <a:gd name="connsiteX3" fmla="*/ 1751347 w 3718316"/>
              <a:gd name="connsiteY3" fmla="*/ 202304 h 1108444"/>
              <a:gd name="connsiteX4" fmla="*/ 1868683 w 3718316"/>
              <a:gd name="connsiteY4" fmla="*/ 0 h 1108444"/>
              <a:gd name="connsiteX5" fmla="*/ 1986019 w 3718316"/>
              <a:gd name="connsiteY5" fmla="*/ 202304 h 1108444"/>
              <a:gd name="connsiteX6" fmla="*/ 3718316 w 3718316"/>
              <a:gd name="connsiteY6" fmla="*/ 202304 h 1108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18316" h="1108444">
                <a:moveTo>
                  <a:pt x="3718316" y="1108444"/>
                </a:moveTo>
                <a:lnTo>
                  <a:pt x="0" y="1108444"/>
                </a:lnTo>
                <a:lnTo>
                  <a:pt x="0" y="202304"/>
                </a:lnTo>
                <a:lnTo>
                  <a:pt x="1751347" y="202304"/>
                </a:lnTo>
                <a:lnTo>
                  <a:pt x="1868683" y="0"/>
                </a:lnTo>
                <a:lnTo>
                  <a:pt x="1986019" y="202304"/>
                </a:lnTo>
                <a:lnTo>
                  <a:pt x="3718316" y="20230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10833963" y="5832110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85803564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low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cxnSp>
        <p:nvCxnSpPr>
          <p:cNvPr id="5" name="Straight Connector 4"/>
          <p:cNvCxnSpPr>
            <a:endCxn id="8" idx="2"/>
          </p:cNvCxnSpPr>
          <p:nvPr userDrawn="1"/>
        </p:nvCxnSpPr>
        <p:spPr>
          <a:xfrm>
            <a:off x="-23811" y="7034509"/>
            <a:ext cx="3146909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 userDrawn="1"/>
        </p:nvSpPr>
        <p:spPr>
          <a:xfrm>
            <a:off x="3123098" y="6923672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1" name="Freeform: Shape 10"/>
          <p:cNvSpPr/>
          <p:nvPr userDrawn="1"/>
        </p:nvSpPr>
        <p:spPr>
          <a:xfrm rot="10800000">
            <a:off x="1385889" y="5648797"/>
            <a:ext cx="3718316" cy="1108444"/>
          </a:xfrm>
          <a:custGeom>
            <a:avLst/>
            <a:gdLst>
              <a:gd name="connsiteX0" fmla="*/ 3718316 w 3718316"/>
              <a:gd name="connsiteY0" fmla="*/ 1108444 h 1108444"/>
              <a:gd name="connsiteX1" fmla="*/ 0 w 3718316"/>
              <a:gd name="connsiteY1" fmla="*/ 1108444 h 1108444"/>
              <a:gd name="connsiteX2" fmla="*/ 0 w 3718316"/>
              <a:gd name="connsiteY2" fmla="*/ 202304 h 1108444"/>
              <a:gd name="connsiteX3" fmla="*/ 1751347 w 3718316"/>
              <a:gd name="connsiteY3" fmla="*/ 202304 h 1108444"/>
              <a:gd name="connsiteX4" fmla="*/ 1868683 w 3718316"/>
              <a:gd name="connsiteY4" fmla="*/ 0 h 1108444"/>
              <a:gd name="connsiteX5" fmla="*/ 1986019 w 3718316"/>
              <a:gd name="connsiteY5" fmla="*/ 202304 h 1108444"/>
              <a:gd name="connsiteX6" fmla="*/ 3718316 w 3718316"/>
              <a:gd name="connsiteY6" fmla="*/ 202304 h 1108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18316" h="1108444">
                <a:moveTo>
                  <a:pt x="3718316" y="1108444"/>
                </a:moveTo>
                <a:lnTo>
                  <a:pt x="0" y="1108444"/>
                </a:lnTo>
                <a:lnTo>
                  <a:pt x="0" y="202304"/>
                </a:lnTo>
                <a:lnTo>
                  <a:pt x="1751347" y="202304"/>
                </a:lnTo>
                <a:lnTo>
                  <a:pt x="1868683" y="0"/>
                </a:lnTo>
                <a:lnTo>
                  <a:pt x="1986019" y="202304"/>
                </a:lnTo>
                <a:lnTo>
                  <a:pt x="3718316" y="20230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1524026" y="5776189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385890" y="7254326"/>
            <a:ext cx="3718315" cy="3525096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15" name="Straight Connector 14"/>
          <p:cNvCxnSpPr>
            <a:stCxn id="8" idx="6"/>
            <a:endCxn id="23" idx="2"/>
          </p:cNvCxnSpPr>
          <p:nvPr userDrawn="1"/>
        </p:nvCxnSpPr>
        <p:spPr>
          <a:xfrm>
            <a:off x="3344771" y="7034509"/>
            <a:ext cx="5670931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/>
          <p:cNvSpPr/>
          <p:nvPr userDrawn="1"/>
        </p:nvSpPr>
        <p:spPr>
          <a:xfrm>
            <a:off x="9015702" y="6923672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5" name="Freeform: Shape 24"/>
          <p:cNvSpPr/>
          <p:nvPr userDrawn="1"/>
        </p:nvSpPr>
        <p:spPr>
          <a:xfrm>
            <a:off x="7267381" y="7324137"/>
            <a:ext cx="3718316" cy="1108444"/>
          </a:xfrm>
          <a:custGeom>
            <a:avLst/>
            <a:gdLst>
              <a:gd name="connsiteX0" fmla="*/ 3718316 w 3718316"/>
              <a:gd name="connsiteY0" fmla="*/ 1108444 h 1108444"/>
              <a:gd name="connsiteX1" fmla="*/ 0 w 3718316"/>
              <a:gd name="connsiteY1" fmla="*/ 1108444 h 1108444"/>
              <a:gd name="connsiteX2" fmla="*/ 0 w 3718316"/>
              <a:gd name="connsiteY2" fmla="*/ 202304 h 1108444"/>
              <a:gd name="connsiteX3" fmla="*/ 1751347 w 3718316"/>
              <a:gd name="connsiteY3" fmla="*/ 202304 h 1108444"/>
              <a:gd name="connsiteX4" fmla="*/ 1868683 w 3718316"/>
              <a:gd name="connsiteY4" fmla="*/ 0 h 1108444"/>
              <a:gd name="connsiteX5" fmla="*/ 1986019 w 3718316"/>
              <a:gd name="connsiteY5" fmla="*/ 202304 h 1108444"/>
              <a:gd name="connsiteX6" fmla="*/ 3718316 w 3718316"/>
              <a:gd name="connsiteY6" fmla="*/ 202304 h 1108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18316" h="1108444">
                <a:moveTo>
                  <a:pt x="3718316" y="1108444"/>
                </a:moveTo>
                <a:lnTo>
                  <a:pt x="0" y="1108444"/>
                </a:lnTo>
                <a:lnTo>
                  <a:pt x="0" y="202304"/>
                </a:lnTo>
                <a:lnTo>
                  <a:pt x="1751347" y="202304"/>
                </a:lnTo>
                <a:lnTo>
                  <a:pt x="1868683" y="0"/>
                </a:lnTo>
                <a:lnTo>
                  <a:pt x="1986019" y="202304"/>
                </a:lnTo>
                <a:lnTo>
                  <a:pt x="3718316" y="20230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7405518" y="7676612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7262618" y="3309180"/>
            <a:ext cx="3718315" cy="3525096"/>
          </a:xfrm>
        </p:spPr>
        <p:txBody>
          <a:bodyPr anchor="b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30" name="Straight Connector 29"/>
          <p:cNvCxnSpPr>
            <a:stCxn id="23" idx="6"/>
            <a:endCxn id="38" idx="2"/>
          </p:cNvCxnSpPr>
          <p:nvPr userDrawn="1"/>
        </p:nvCxnSpPr>
        <p:spPr>
          <a:xfrm>
            <a:off x="9237375" y="7034509"/>
            <a:ext cx="5664581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/>
          <p:cNvSpPr/>
          <p:nvPr userDrawn="1"/>
        </p:nvSpPr>
        <p:spPr>
          <a:xfrm>
            <a:off x="14901956" y="6923672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0" name="Freeform: Shape 39"/>
          <p:cNvSpPr/>
          <p:nvPr userDrawn="1"/>
        </p:nvSpPr>
        <p:spPr>
          <a:xfrm rot="10800000">
            <a:off x="13139346" y="5648797"/>
            <a:ext cx="3718316" cy="1108444"/>
          </a:xfrm>
          <a:custGeom>
            <a:avLst/>
            <a:gdLst>
              <a:gd name="connsiteX0" fmla="*/ 3718316 w 3718316"/>
              <a:gd name="connsiteY0" fmla="*/ 1108444 h 1108444"/>
              <a:gd name="connsiteX1" fmla="*/ 0 w 3718316"/>
              <a:gd name="connsiteY1" fmla="*/ 1108444 h 1108444"/>
              <a:gd name="connsiteX2" fmla="*/ 0 w 3718316"/>
              <a:gd name="connsiteY2" fmla="*/ 202304 h 1108444"/>
              <a:gd name="connsiteX3" fmla="*/ 1751347 w 3718316"/>
              <a:gd name="connsiteY3" fmla="*/ 202304 h 1108444"/>
              <a:gd name="connsiteX4" fmla="*/ 1868683 w 3718316"/>
              <a:gd name="connsiteY4" fmla="*/ 0 h 1108444"/>
              <a:gd name="connsiteX5" fmla="*/ 1986019 w 3718316"/>
              <a:gd name="connsiteY5" fmla="*/ 202304 h 1108444"/>
              <a:gd name="connsiteX6" fmla="*/ 3718316 w 3718316"/>
              <a:gd name="connsiteY6" fmla="*/ 202304 h 1108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18316" h="1108444">
                <a:moveTo>
                  <a:pt x="3718316" y="1108444"/>
                </a:moveTo>
                <a:lnTo>
                  <a:pt x="0" y="1108444"/>
                </a:lnTo>
                <a:lnTo>
                  <a:pt x="0" y="202304"/>
                </a:lnTo>
                <a:lnTo>
                  <a:pt x="1751347" y="202304"/>
                </a:lnTo>
                <a:lnTo>
                  <a:pt x="1868683" y="0"/>
                </a:lnTo>
                <a:lnTo>
                  <a:pt x="1986019" y="202304"/>
                </a:lnTo>
                <a:lnTo>
                  <a:pt x="3718316" y="20230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1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13277483" y="5776189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42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13126304" y="7254326"/>
            <a:ext cx="3718315" cy="3525096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43" name="Straight Connector 42"/>
          <p:cNvCxnSpPr>
            <a:stCxn id="38" idx="6"/>
          </p:cNvCxnSpPr>
          <p:nvPr userDrawn="1"/>
        </p:nvCxnSpPr>
        <p:spPr>
          <a:xfrm>
            <a:off x="15123629" y="7034509"/>
            <a:ext cx="3152868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0223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 image and 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1398588"/>
            <a:ext cx="18288000" cy="3743325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337050" y="6669464"/>
            <a:ext cx="9613900" cy="1931833"/>
          </a:xfrm>
        </p:spPr>
        <p:txBody>
          <a:bodyPr anchor="t"/>
          <a:lstStyle>
            <a:lvl1pPr marL="0" indent="0" algn="ctr"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5382756"/>
            <a:ext cx="12242800" cy="1141568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137908017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cxnSp>
        <p:nvCxnSpPr>
          <p:cNvPr id="5" name="Straight Connector 4"/>
          <p:cNvCxnSpPr>
            <a:endCxn id="8" idx="2"/>
          </p:cNvCxnSpPr>
          <p:nvPr userDrawn="1"/>
        </p:nvCxnSpPr>
        <p:spPr>
          <a:xfrm>
            <a:off x="-19050" y="6419115"/>
            <a:ext cx="3146909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 userDrawn="1"/>
        </p:nvSpPr>
        <p:spPr>
          <a:xfrm>
            <a:off x="3127859" y="6308278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5" name="Freeform: Shape 24"/>
          <p:cNvSpPr/>
          <p:nvPr userDrawn="1"/>
        </p:nvSpPr>
        <p:spPr>
          <a:xfrm>
            <a:off x="1371600" y="6708743"/>
            <a:ext cx="3718316" cy="1108444"/>
          </a:xfrm>
          <a:custGeom>
            <a:avLst/>
            <a:gdLst>
              <a:gd name="connsiteX0" fmla="*/ 3718316 w 3718316"/>
              <a:gd name="connsiteY0" fmla="*/ 1108444 h 1108444"/>
              <a:gd name="connsiteX1" fmla="*/ 0 w 3718316"/>
              <a:gd name="connsiteY1" fmla="*/ 1108444 h 1108444"/>
              <a:gd name="connsiteX2" fmla="*/ 0 w 3718316"/>
              <a:gd name="connsiteY2" fmla="*/ 202304 h 1108444"/>
              <a:gd name="connsiteX3" fmla="*/ 1751347 w 3718316"/>
              <a:gd name="connsiteY3" fmla="*/ 202304 h 1108444"/>
              <a:gd name="connsiteX4" fmla="*/ 1868683 w 3718316"/>
              <a:gd name="connsiteY4" fmla="*/ 0 h 1108444"/>
              <a:gd name="connsiteX5" fmla="*/ 1986019 w 3718316"/>
              <a:gd name="connsiteY5" fmla="*/ 202304 h 1108444"/>
              <a:gd name="connsiteX6" fmla="*/ 3718316 w 3718316"/>
              <a:gd name="connsiteY6" fmla="*/ 202304 h 1108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18316" h="1108444">
                <a:moveTo>
                  <a:pt x="3718316" y="1108444"/>
                </a:moveTo>
                <a:lnTo>
                  <a:pt x="0" y="1108444"/>
                </a:lnTo>
                <a:lnTo>
                  <a:pt x="0" y="202304"/>
                </a:lnTo>
                <a:lnTo>
                  <a:pt x="1751347" y="202304"/>
                </a:lnTo>
                <a:lnTo>
                  <a:pt x="1868683" y="0"/>
                </a:lnTo>
                <a:lnTo>
                  <a:pt x="1986019" y="202304"/>
                </a:lnTo>
                <a:lnTo>
                  <a:pt x="3718316" y="20230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1509737" y="7061218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1385887" y="2693786"/>
            <a:ext cx="3718315" cy="3525096"/>
          </a:xfrm>
        </p:spPr>
        <p:txBody>
          <a:bodyPr anchor="b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30" name="Straight Connector 29"/>
          <p:cNvCxnSpPr>
            <a:stCxn id="8" idx="6"/>
            <a:endCxn id="38" idx="2"/>
          </p:cNvCxnSpPr>
          <p:nvPr userDrawn="1"/>
        </p:nvCxnSpPr>
        <p:spPr>
          <a:xfrm>
            <a:off x="3349532" y="6419115"/>
            <a:ext cx="5675693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/>
          <p:cNvSpPr/>
          <p:nvPr userDrawn="1"/>
        </p:nvSpPr>
        <p:spPr>
          <a:xfrm>
            <a:off x="9025225" y="6308278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0" name="Freeform: Shape 39"/>
          <p:cNvSpPr/>
          <p:nvPr userDrawn="1"/>
        </p:nvSpPr>
        <p:spPr>
          <a:xfrm rot="10800000">
            <a:off x="7262615" y="5033403"/>
            <a:ext cx="3718316" cy="1108444"/>
          </a:xfrm>
          <a:custGeom>
            <a:avLst/>
            <a:gdLst>
              <a:gd name="connsiteX0" fmla="*/ 3718316 w 3718316"/>
              <a:gd name="connsiteY0" fmla="*/ 1108444 h 1108444"/>
              <a:gd name="connsiteX1" fmla="*/ 0 w 3718316"/>
              <a:gd name="connsiteY1" fmla="*/ 1108444 h 1108444"/>
              <a:gd name="connsiteX2" fmla="*/ 0 w 3718316"/>
              <a:gd name="connsiteY2" fmla="*/ 202304 h 1108444"/>
              <a:gd name="connsiteX3" fmla="*/ 1751347 w 3718316"/>
              <a:gd name="connsiteY3" fmla="*/ 202304 h 1108444"/>
              <a:gd name="connsiteX4" fmla="*/ 1868683 w 3718316"/>
              <a:gd name="connsiteY4" fmla="*/ 0 h 1108444"/>
              <a:gd name="connsiteX5" fmla="*/ 1986019 w 3718316"/>
              <a:gd name="connsiteY5" fmla="*/ 202304 h 1108444"/>
              <a:gd name="connsiteX6" fmla="*/ 3718316 w 3718316"/>
              <a:gd name="connsiteY6" fmla="*/ 202304 h 1108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18316" h="1108444">
                <a:moveTo>
                  <a:pt x="3718316" y="1108444"/>
                </a:moveTo>
                <a:lnTo>
                  <a:pt x="0" y="1108444"/>
                </a:lnTo>
                <a:lnTo>
                  <a:pt x="0" y="202304"/>
                </a:lnTo>
                <a:lnTo>
                  <a:pt x="1751347" y="202304"/>
                </a:lnTo>
                <a:lnTo>
                  <a:pt x="1868683" y="0"/>
                </a:lnTo>
                <a:lnTo>
                  <a:pt x="1986019" y="202304"/>
                </a:lnTo>
                <a:lnTo>
                  <a:pt x="3718316" y="20230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1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7400752" y="5160795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42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7249573" y="6638932"/>
            <a:ext cx="3718315" cy="3525096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43" name="Straight Connector 42"/>
          <p:cNvCxnSpPr>
            <a:stCxn id="38" idx="6"/>
          </p:cNvCxnSpPr>
          <p:nvPr userDrawn="1"/>
        </p:nvCxnSpPr>
        <p:spPr>
          <a:xfrm>
            <a:off x="9246898" y="6419115"/>
            <a:ext cx="9028402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11128371" y="2675790"/>
            <a:ext cx="5743579" cy="3263899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53492165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cxnSp>
        <p:nvCxnSpPr>
          <p:cNvPr id="5" name="Straight Connector 4"/>
          <p:cNvCxnSpPr>
            <a:endCxn id="8" idx="2"/>
          </p:cNvCxnSpPr>
          <p:nvPr userDrawn="1"/>
        </p:nvCxnSpPr>
        <p:spPr>
          <a:xfrm>
            <a:off x="-40315" y="7004106"/>
            <a:ext cx="3146909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 userDrawn="1"/>
        </p:nvSpPr>
        <p:spPr>
          <a:xfrm>
            <a:off x="3106594" y="6893269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1" name="Freeform: Shape 10"/>
          <p:cNvSpPr/>
          <p:nvPr userDrawn="1"/>
        </p:nvSpPr>
        <p:spPr>
          <a:xfrm rot="10800000">
            <a:off x="1369385" y="5618394"/>
            <a:ext cx="3718316" cy="1108444"/>
          </a:xfrm>
          <a:custGeom>
            <a:avLst/>
            <a:gdLst>
              <a:gd name="connsiteX0" fmla="*/ 3718316 w 3718316"/>
              <a:gd name="connsiteY0" fmla="*/ 1108444 h 1108444"/>
              <a:gd name="connsiteX1" fmla="*/ 0 w 3718316"/>
              <a:gd name="connsiteY1" fmla="*/ 1108444 h 1108444"/>
              <a:gd name="connsiteX2" fmla="*/ 0 w 3718316"/>
              <a:gd name="connsiteY2" fmla="*/ 202304 h 1108444"/>
              <a:gd name="connsiteX3" fmla="*/ 1751347 w 3718316"/>
              <a:gd name="connsiteY3" fmla="*/ 202304 h 1108444"/>
              <a:gd name="connsiteX4" fmla="*/ 1868683 w 3718316"/>
              <a:gd name="connsiteY4" fmla="*/ 0 h 1108444"/>
              <a:gd name="connsiteX5" fmla="*/ 1986019 w 3718316"/>
              <a:gd name="connsiteY5" fmla="*/ 202304 h 1108444"/>
              <a:gd name="connsiteX6" fmla="*/ 3718316 w 3718316"/>
              <a:gd name="connsiteY6" fmla="*/ 202304 h 1108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18316" h="1108444">
                <a:moveTo>
                  <a:pt x="3718316" y="1108444"/>
                </a:moveTo>
                <a:lnTo>
                  <a:pt x="0" y="1108444"/>
                </a:lnTo>
                <a:lnTo>
                  <a:pt x="0" y="202304"/>
                </a:lnTo>
                <a:lnTo>
                  <a:pt x="1751347" y="202304"/>
                </a:lnTo>
                <a:lnTo>
                  <a:pt x="1868683" y="0"/>
                </a:lnTo>
                <a:lnTo>
                  <a:pt x="1986019" y="202304"/>
                </a:lnTo>
                <a:lnTo>
                  <a:pt x="3718316" y="20230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1507522" y="5745786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369386" y="7223923"/>
            <a:ext cx="3718315" cy="3525096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15" name="Straight Connector 14"/>
          <p:cNvCxnSpPr>
            <a:stCxn id="8" idx="6"/>
            <a:endCxn id="23" idx="2"/>
          </p:cNvCxnSpPr>
          <p:nvPr userDrawn="1"/>
        </p:nvCxnSpPr>
        <p:spPr>
          <a:xfrm flipV="1">
            <a:off x="3328267" y="7001670"/>
            <a:ext cx="4287333" cy="2436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/>
          <p:cNvSpPr/>
          <p:nvPr userDrawn="1"/>
        </p:nvSpPr>
        <p:spPr>
          <a:xfrm>
            <a:off x="7615600" y="6890833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5" name="Freeform: Shape 24"/>
          <p:cNvSpPr/>
          <p:nvPr userDrawn="1"/>
        </p:nvSpPr>
        <p:spPr>
          <a:xfrm>
            <a:off x="5854579" y="7291298"/>
            <a:ext cx="3718316" cy="1108444"/>
          </a:xfrm>
          <a:custGeom>
            <a:avLst/>
            <a:gdLst>
              <a:gd name="connsiteX0" fmla="*/ 3718316 w 3718316"/>
              <a:gd name="connsiteY0" fmla="*/ 1108444 h 1108444"/>
              <a:gd name="connsiteX1" fmla="*/ 0 w 3718316"/>
              <a:gd name="connsiteY1" fmla="*/ 1108444 h 1108444"/>
              <a:gd name="connsiteX2" fmla="*/ 0 w 3718316"/>
              <a:gd name="connsiteY2" fmla="*/ 202304 h 1108444"/>
              <a:gd name="connsiteX3" fmla="*/ 1751347 w 3718316"/>
              <a:gd name="connsiteY3" fmla="*/ 202304 h 1108444"/>
              <a:gd name="connsiteX4" fmla="*/ 1868683 w 3718316"/>
              <a:gd name="connsiteY4" fmla="*/ 0 h 1108444"/>
              <a:gd name="connsiteX5" fmla="*/ 1986019 w 3718316"/>
              <a:gd name="connsiteY5" fmla="*/ 202304 h 1108444"/>
              <a:gd name="connsiteX6" fmla="*/ 3718316 w 3718316"/>
              <a:gd name="connsiteY6" fmla="*/ 202304 h 1108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18316" h="1108444">
                <a:moveTo>
                  <a:pt x="3718316" y="1108444"/>
                </a:moveTo>
                <a:lnTo>
                  <a:pt x="0" y="1108444"/>
                </a:lnTo>
                <a:lnTo>
                  <a:pt x="0" y="202304"/>
                </a:lnTo>
                <a:lnTo>
                  <a:pt x="1751347" y="202304"/>
                </a:lnTo>
                <a:lnTo>
                  <a:pt x="1868683" y="0"/>
                </a:lnTo>
                <a:lnTo>
                  <a:pt x="1986019" y="202304"/>
                </a:lnTo>
                <a:lnTo>
                  <a:pt x="3718316" y="20230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5987096" y="7643773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7232048" y="3276341"/>
            <a:ext cx="3718315" cy="3525096"/>
          </a:xfrm>
        </p:spPr>
        <p:txBody>
          <a:bodyPr anchor="b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30" name="Straight Connector 29"/>
          <p:cNvCxnSpPr>
            <a:stCxn id="23" idx="6"/>
          </p:cNvCxnSpPr>
          <p:nvPr userDrawn="1"/>
        </p:nvCxnSpPr>
        <p:spPr>
          <a:xfrm>
            <a:off x="7837273" y="7001670"/>
            <a:ext cx="10450727" cy="2307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4990510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cxnSp>
        <p:nvCxnSpPr>
          <p:cNvPr id="5" name="Straight Connector 4"/>
          <p:cNvCxnSpPr>
            <a:endCxn id="23" idx="2"/>
          </p:cNvCxnSpPr>
          <p:nvPr userDrawn="1"/>
        </p:nvCxnSpPr>
        <p:spPr>
          <a:xfrm>
            <a:off x="0" y="6162487"/>
            <a:ext cx="5884179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/>
          <p:cNvSpPr/>
          <p:nvPr userDrawn="1"/>
        </p:nvSpPr>
        <p:spPr>
          <a:xfrm>
            <a:off x="5884179" y="6051650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5" name="Freeform: Shape 24"/>
          <p:cNvSpPr/>
          <p:nvPr userDrawn="1"/>
        </p:nvSpPr>
        <p:spPr>
          <a:xfrm>
            <a:off x="4135857" y="6301450"/>
            <a:ext cx="3718316" cy="1108444"/>
          </a:xfrm>
          <a:custGeom>
            <a:avLst/>
            <a:gdLst>
              <a:gd name="connsiteX0" fmla="*/ 3718316 w 3718316"/>
              <a:gd name="connsiteY0" fmla="*/ 1108444 h 1108444"/>
              <a:gd name="connsiteX1" fmla="*/ 0 w 3718316"/>
              <a:gd name="connsiteY1" fmla="*/ 1108444 h 1108444"/>
              <a:gd name="connsiteX2" fmla="*/ 0 w 3718316"/>
              <a:gd name="connsiteY2" fmla="*/ 202304 h 1108444"/>
              <a:gd name="connsiteX3" fmla="*/ 1751347 w 3718316"/>
              <a:gd name="connsiteY3" fmla="*/ 202304 h 1108444"/>
              <a:gd name="connsiteX4" fmla="*/ 1868683 w 3718316"/>
              <a:gd name="connsiteY4" fmla="*/ 0 h 1108444"/>
              <a:gd name="connsiteX5" fmla="*/ 1986019 w 3718316"/>
              <a:gd name="connsiteY5" fmla="*/ 202304 h 1108444"/>
              <a:gd name="connsiteX6" fmla="*/ 3718316 w 3718316"/>
              <a:gd name="connsiteY6" fmla="*/ 202304 h 1108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18316" h="1108444">
                <a:moveTo>
                  <a:pt x="3718316" y="1108444"/>
                </a:moveTo>
                <a:lnTo>
                  <a:pt x="0" y="1108444"/>
                </a:lnTo>
                <a:lnTo>
                  <a:pt x="0" y="202304"/>
                </a:lnTo>
                <a:lnTo>
                  <a:pt x="1751347" y="202304"/>
                </a:lnTo>
                <a:lnTo>
                  <a:pt x="1868683" y="0"/>
                </a:lnTo>
                <a:lnTo>
                  <a:pt x="1986019" y="202304"/>
                </a:lnTo>
                <a:lnTo>
                  <a:pt x="3718316" y="20230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4278756" y="6635254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cxnSp>
        <p:nvCxnSpPr>
          <p:cNvPr id="30" name="Straight Connector 29"/>
          <p:cNvCxnSpPr>
            <a:stCxn id="23" idx="6"/>
          </p:cNvCxnSpPr>
          <p:nvPr userDrawn="1"/>
        </p:nvCxnSpPr>
        <p:spPr>
          <a:xfrm>
            <a:off x="6105852" y="6162487"/>
            <a:ext cx="12182148" cy="26892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1403350" y="1398588"/>
            <a:ext cx="15481300" cy="348804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11547085" y="6434941"/>
            <a:ext cx="5337565" cy="3455285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930730025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0" y="5141913"/>
            <a:ext cx="9037926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Diamond 22"/>
          <p:cNvSpPr/>
          <p:nvPr userDrawn="1"/>
        </p:nvSpPr>
        <p:spPr>
          <a:xfrm>
            <a:off x="9037926" y="5031076"/>
            <a:ext cx="221673" cy="221673"/>
          </a:xfrm>
          <a:prstGeom prst="diamond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5" name="Freeform: Shape 24"/>
          <p:cNvSpPr/>
          <p:nvPr userDrawn="1"/>
        </p:nvSpPr>
        <p:spPr>
          <a:xfrm>
            <a:off x="7280080" y="5431541"/>
            <a:ext cx="3718316" cy="1108444"/>
          </a:xfrm>
          <a:custGeom>
            <a:avLst/>
            <a:gdLst>
              <a:gd name="connsiteX0" fmla="*/ 3718316 w 3718316"/>
              <a:gd name="connsiteY0" fmla="*/ 1108444 h 1108444"/>
              <a:gd name="connsiteX1" fmla="*/ 0 w 3718316"/>
              <a:gd name="connsiteY1" fmla="*/ 1108444 h 1108444"/>
              <a:gd name="connsiteX2" fmla="*/ 0 w 3718316"/>
              <a:gd name="connsiteY2" fmla="*/ 202304 h 1108444"/>
              <a:gd name="connsiteX3" fmla="*/ 1751347 w 3718316"/>
              <a:gd name="connsiteY3" fmla="*/ 202304 h 1108444"/>
              <a:gd name="connsiteX4" fmla="*/ 1868683 w 3718316"/>
              <a:gd name="connsiteY4" fmla="*/ 0 h 1108444"/>
              <a:gd name="connsiteX5" fmla="*/ 1986019 w 3718316"/>
              <a:gd name="connsiteY5" fmla="*/ 202304 h 1108444"/>
              <a:gd name="connsiteX6" fmla="*/ 3718316 w 3718316"/>
              <a:gd name="connsiteY6" fmla="*/ 202304 h 1108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18316" h="1108444">
                <a:moveTo>
                  <a:pt x="3718316" y="1108444"/>
                </a:moveTo>
                <a:lnTo>
                  <a:pt x="0" y="1108444"/>
                </a:lnTo>
                <a:lnTo>
                  <a:pt x="0" y="202304"/>
                </a:lnTo>
                <a:lnTo>
                  <a:pt x="1751347" y="202304"/>
                </a:lnTo>
                <a:lnTo>
                  <a:pt x="1868683" y="0"/>
                </a:lnTo>
                <a:lnTo>
                  <a:pt x="1986019" y="202304"/>
                </a:lnTo>
                <a:lnTo>
                  <a:pt x="3718316" y="20230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7418217" y="5784016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cxnSp>
        <p:nvCxnSpPr>
          <p:cNvPr id="30" name="Straight Connector 29"/>
          <p:cNvCxnSpPr/>
          <p:nvPr userDrawn="1"/>
        </p:nvCxnSpPr>
        <p:spPr>
          <a:xfrm>
            <a:off x="9259599" y="5141913"/>
            <a:ext cx="9028401" cy="1993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7280081" y="6705600"/>
            <a:ext cx="3718315" cy="2181226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11" name="Straight Connector 10"/>
          <p:cNvCxnSpPr>
            <a:stCxn id="23" idx="0"/>
          </p:cNvCxnSpPr>
          <p:nvPr userDrawn="1"/>
        </p:nvCxnSpPr>
        <p:spPr>
          <a:xfrm flipH="1" flipV="1">
            <a:off x="9144000" y="0"/>
            <a:ext cx="4763" cy="5031076"/>
          </a:xfrm>
          <a:prstGeom prst="line">
            <a:avLst/>
          </a:prstGeom>
          <a:ln w="12700"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6568113" y="1398588"/>
            <a:ext cx="2465051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9254837" y="1424925"/>
            <a:ext cx="6010563" cy="543081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14419599" y="4461658"/>
            <a:ext cx="2465051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64909562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low 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9144000" y="1398588"/>
            <a:ext cx="7740650" cy="7488237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cxnSp>
        <p:nvCxnSpPr>
          <p:cNvPr id="13" name="Straight Connector 12"/>
          <p:cNvCxnSpPr>
            <a:endCxn id="14" idx="2"/>
          </p:cNvCxnSpPr>
          <p:nvPr userDrawn="1"/>
        </p:nvCxnSpPr>
        <p:spPr>
          <a:xfrm>
            <a:off x="0" y="5141913"/>
            <a:ext cx="8452592" cy="793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 userDrawn="1"/>
        </p:nvSpPr>
        <p:spPr>
          <a:xfrm>
            <a:off x="8452592" y="5031869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3" name="Title 1"/>
          <p:cNvSpPr>
            <a:spLocks noGrp="1"/>
          </p:cNvSpPr>
          <p:nvPr>
            <p:ph type="title" hasCustomPrompt="1"/>
          </p:nvPr>
        </p:nvSpPr>
        <p:spPr>
          <a:xfrm>
            <a:off x="1403351" y="1398589"/>
            <a:ext cx="5111750" cy="3648420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24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22400" y="5360988"/>
            <a:ext cx="509270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80627434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9144000" y="1398588"/>
            <a:ext cx="7740650" cy="7488237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cxnSp>
        <p:nvCxnSpPr>
          <p:cNvPr id="13" name="Straight Connector 12"/>
          <p:cNvCxnSpPr>
            <a:endCxn id="14" idx="2"/>
          </p:cNvCxnSpPr>
          <p:nvPr userDrawn="1"/>
        </p:nvCxnSpPr>
        <p:spPr>
          <a:xfrm>
            <a:off x="-1618735" y="5141913"/>
            <a:ext cx="8452592" cy="793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 userDrawn="1"/>
        </p:nvSpPr>
        <p:spPr>
          <a:xfrm>
            <a:off x="6833857" y="5031869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3" name="Title 1"/>
          <p:cNvSpPr>
            <a:spLocks noGrp="1"/>
          </p:cNvSpPr>
          <p:nvPr>
            <p:ph type="title" hasCustomPrompt="1"/>
          </p:nvPr>
        </p:nvSpPr>
        <p:spPr>
          <a:xfrm>
            <a:off x="1403351" y="1398589"/>
            <a:ext cx="5111750" cy="3648420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24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22400" y="5360988"/>
            <a:ext cx="509270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883885009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gnifi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72" name="Freeform: Shape 71"/>
          <p:cNvSpPr/>
          <p:nvPr userDrawn="1"/>
        </p:nvSpPr>
        <p:spPr>
          <a:xfrm rot="2700000">
            <a:off x="5703897" y="2881455"/>
            <a:ext cx="3695942" cy="5915801"/>
          </a:xfrm>
          <a:custGeom>
            <a:avLst/>
            <a:gdLst>
              <a:gd name="connsiteX0" fmla="*/ 797273 w 3695942"/>
              <a:gd name="connsiteY0" fmla="*/ 797271 h 5915801"/>
              <a:gd name="connsiteX1" fmla="*/ 362059 w 3695942"/>
              <a:gd name="connsiteY1" fmla="*/ 1847971 h 5915801"/>
              <a:gd name="connsiteX2" fmla="*/ 1847972 w 3695942"/>
              <a:gd name="connsiteY2" fmla="*/ 3333884 h 5915801"/>
              <a:gd name="connsiteX3" fmla="*/ 3333885 w 3695942"/>
              <a:gd name="connsiteY3" fmla="*/ 1847971 h 5915801"/>
              <a:gd name="connsiteX4" fmla="*/ 1847972 w 3695942"/>
              <a:gd name="connsiteY4" fmla="*/ 362057 h 5915801"/>
              <a:gd name="connsiteX5" fmla="*/ 797273 w 3695942"/>
              <a:gd name="connsiteY5" fmla="*/ 797271 h 5915801"/>
              <a:gd name="connsiteX6" fmla="*/ 541259 w 3695942"/>
              <a:gd name="connsiteY6" fmla="*/ 541258 h 5915801"/>
              <a:gd name="connsiteX7" fmla="*/ 1847971 w 3695942"/>
              <a:gd name="connsiteY7" fmla="*/ 0 h 5915801"/>
              <a:gd name="connsiteX8" fmla="*/ 3695942 w 3695942"/>
              <a:gd name="connsiteY8" fmla="*/ 1847971 h 5915801"/>
              <a:gd name="connsiteX9" fmla="*/ 2220402 w 3695942"/>
              <a:gd name="connsiteY9" fmla="*/ 3658398 h 5915801"/>
              <a:gd name="connsiteX10" fmla="*/ 2044562 w 3695942"/>
              <a:gd name="connsiteY10" fmla="*/ 3685234 h 5915801"/>
              <a:gd name="connsiteX11" fmla="*/ 2044562 w 3695942"/>
              <a:gd name="connsiteY11" fmla="*/ 5719208 h 5915801"/>
              <a:gd name="connsiteX12" fmla="*/ 1847969 w 3695942"/>
              <a:gd name="connsiteY12" fmla="*/ 5915801 h 5915801"/>
              <a:gd name="connsiteX13" fmla="*/ 1847969 w 3695942"/>
              <a:gd name="connsiteY13" fmla="*/ 5915800 h 5915801"/>
              <a:gd name="connsiteX14" fmla="*/ 1651376 w 3695942"/>
              <a:gd name="connsiteY14" fmla="*/ 5719207 h 5915801"/>
              <a:gd name="connsiteX15" fmla="*/ 1651377 w 3695942"/>
              <a:gd name="connsiteY15" fmla="*/ 3685234 h 5915801"/>
              <a:gd name="connsiteX16" fmla="*/ 1475541 w 3695942"/>
              <a:gd name="connsiteY16" fmla="*/ 3658398 h 5915801"/>
              <a:gd name="connsiteX17" fmla="*/ 0 w 3695942"/>
              <a:gd name="connsiteY17" fmla="*/ 1847971 h 5915801"/>
              <a:gd name="connsiteX18" fmla="*/ 541259 w 3695942"/>
              <a:gd name="connsiteY18" fmla="*/ 541258 h 5915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695942" h="5915801">
                <a:moveTo>
                  <a:pt x="797273" y="797271"/>
                </a:moveTo>
                <a:cubicBezTo>
                  <a:pt x="528375" y="1066169"/>
                  <a:pt x="362059" y="1437647"/>
                  <a:pt x="362059" y="1847971"/>
                </a:cubicBezTo>
                <a:cubicBezTo>
                  <a:pt x="362059" y="2668617"/>
                  <a:pt x="1027325" y="3333884"/>
                  <a:pt x="1847972" y="3333884"/>
                </a:cubicBezTo>
                <a:cubicBezTo>
                  <a:pt x="2668619" y="3333884"/>
                  <a:pt x="3333885" y="2668617"/>
                  <a:pt x="3333885" y="1847971"/>
                </a:cubicBezTo>
                <a:cubicBezTo>
                  <a:pt x="3333885" y="1027324"/>
                  <a:pt x="2668619" y="362057"/>
                  <a:pt x="1847972" y="362057"/>
                </a:cubicBezTo>
                <a:cubicBezTo>
                  <a:pt x="1437648" y="362058"/>
                  <a:pt x="1066170" y="528374"/>
                  <a:pt x="797273" y="797271"/>
                </a:cubicBezTo>
                <a:close/>
                <a:moveTo>
                  <a:pt x="541259" y="541258"/>
                </a:moveTo>
                <a:cubicBezTo>
                  <a:pt x="875676" y="206841"/>
                  <a:pt x="1337668" y="0"/>
                  <a:pt x="1847971" y="0"/>
                </a:cubicBezTo>
                <a:cubicBezTo>
                  <a:pt x="2868577" y="0"/>
                  <a:pt x="3695942" y="827365"/>
                  <a:pt x="3695942" y="1847971"/>
                </a:cubicBezTo>
                <a:cubicBezTo>
                  <a:pt x="3695942" y="2741001"/>
                  <a:pt x="3062491" y="3486081"/>
                  <a:pt x="2220402" y="3658398"/>
                </a:cubicBezTo>
                <a:lnTo>
                  <a:pt x="2044562" y="3685234"/>
                </a:lnTo>
                <a:lnTo>
                  <a:pt x="2044562" y="5719208"/>
                </a:lnTo>
                <a:cubicBezTo>
                  <a:pt x="2044562" y="5827783"/>
                  <a:pt x="1956544" y="5915801"/>
                  <a:pt x="1847969" y="5915801"/>
                </a:cubicBezTo>
                <a:lnTo>
                  <a:pt x="1847969" y="5915800"/>
                </a:lnTo>
                <a:cubicBezTo>
                  <a:pt x="1739394" y="5915800"/>
                  <a:pt x="1651376" y="5827782"/>
                  <a:pt x="1651376" y="5719207"/>
                </a:cubicBezTo>
                <a:lnTo>
                  <a:pt x="1651377" y="3685234"/>
                </a:lnTo>
                <a:lnTo>
                  <a:pt x="1475541" y="3658398"/>
                </a:lnTo>
                <a:cubicBezTo>
                  <a:pt x="633452" y="3486081"/>
                  <a:pt x="0" y="2741001"/>
                  <a:pt x="0" y="1847971"/>
                </a:cubicBezTo>
                <a:cubicBezTo>
                  <a:pt x="0" y="1337668"/>
                  <a:pt x="206841" y="875676"/>
                  <a:pt x="541259" y="541258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51" name="Freeform: Shape 50"/>
          <p:cNvSpPr/>
          <p:nvPr userDrawn="1"/>
        </p:nvSpPr>
        <p:spPr>
          <a:xfrm rot="19800000">
            <a:off x="8539033" y="2073743"/>
            <a:ext cx="1588054" cy="2183773"/>
          </a:xfrm>
          <a:custGeom>
            <a:avLst/>
            <a:gdLst>
              <a:gd name="connsiteX0" fmla="*/ 327872 w 1588054"/>
              <a:gd name="connsiteY0" fmla="*/ 0 h 2183773"/>
              <a:gd name="connsiteX1" fmla="*/ 510788 w 1588054"/>
              <a:gd name="connsiteY1" fmla="*/ 118292 h 2183773"/>
              <a:gd name="connsiteX2" fmla="*/ 1585097 w 1588054"/>
              <a:gd name="connsiteY2" fmla="*/ 2051410 h 2183773"/>
              <a:gd name="connsiteX3" fmla="*/ 1588054 w 1588054"/>
              <a:gd name="connsiteY3" fmla="*/ 2183773 h 2183773"/>
              <a:gd name="connsiteX4" fmla="*/ 932943 w 1588054"/>
              <a:gd name="connsiteY4" fmla="*/ 2183773 h 2183773"/>
              <a:gd name="connsiteX5" fmla="*/ 932277 w 1588054"/>
              <a:gd name="connsiteY5" fmla="*/ 2117963 h 2183773"/>
              <a:gd name="connsiteX6" fmla="*/ 868717 w 1588054"/>
              <a:gd name="connsiteY6" fmla="*/ 1727409 h 2183773"/>
              <a:gd name="connsiteX7" fmla="*/ 116225 w 1588054"/>
              <a:gd name="connsiteY7" fmla="*/ 642603 h 2183773"/>
              <a:gd name="connsiteX8" fmla="*/ 0 w 1588054"/>
              <a:gd name="connsiteY8" fmla="*/ 567891 h 2183773"/>
              <a:gd name="connsiteX9" fmla="*/ 327872 w 1588054"/>
              <a:gd name="connsiteY9" fmla="*/ 0 h 2183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88054" h="2183773">
                <a:moveTo>
                  <a:pt x="327872" y="0"/>
                </a:moveTo>
                <a:lnTo>
                  <a:pt x="510788" y="118292"/>
                </a:lnTo>
                <a:cubicBezTo>
                  <a:pt x="1154406" y="582464"/>
                  <a:pt x="1531952" y="1299400"/>
                  <a:pt x="1585097" y="2051410"/>
                </a:cubicBezTo>
                <a:lnTo>
                  <a:pt x="1588054" y="2183773"/>
                </a:lnTo>
                <a:lnTo>
                  <a:pt x="932943" y="2183773"/>
                </a:lnTo>
                <a:lnTo>
                  <a:pt x="932277" y="2117963"/>
                </a:lnTo>
                <a:cubicBezTo>
                  <a:pt x="924499" y="1988393"/>
                  <a:pt x="903621" y="1857675"/>
                  <a:pt x="868717" y="1727409"/>
                </a:cubicBezTo>
                <a:cubicBezTo>
                  <a:pt x="746551" y="1271481"/>
                  <a:pt x="472804" y="896648"/>
                  <a:pt x="116225" y="642603"/>
                </a:cubicBezTo>
                <a:lnTo>
                  <a:pt x="0" y="567891"/>
                </a:lnTo>
                <a:lnTo>
                  <a:pt x="327872" y="0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52" name="Freeform: Shape 51"/>
          <p:cNvSpPr/>
          <p:nvPr userDrawn="1"/>
        </p:nvSpPr>
        <p:spPr>
          <a:xfrm rot="19800000">
            <a:off x="9680792" y="4049342"/>
            <a:ext cx="1590213" cy="2185140"/>
          </a:xfrm>
          <a:custGeom>
            <a:avLst/>
            <a:gdLst>
              <a:gd name="connsiteX0" fmla="*/ 1589747 w 1590213"/>
              <a:gd name="connsiteY0" fmla="*/ 0 h 2185140"/>
              <a:gd name="connsiteX1" fmla="*/ 1590213 w 1590213"/>
              <a:gd name="connsiteY1" fmla="*/ 20834 h 2185140"/>
              <a:gd name="connsiteX2" fmla="*/ 1241066 w 1590213"/>
              <a:gd name="connsiteY2" fmla="*/ 1255449 h 2185140"/>
              <a:gd name="connsiteX3" fmla="*/ 346432 w 1590213"/>
              <a:gd name="connsiteY3" fmla="*/ 2175126 h 2185140"/>
              <a:gd name="connsiteX4" fmla="*/ 328156 w 1590213"/>
              <a:gd name="connsiteY4" fmla="*/ 2185140 h 2185140"/>
              <a:gd name="connsiteX5" fmla="*/ 0 w 1590213"/>
              <a:gd name="connsiteY5" fmla="*/ 1616757 h 2185140"/>
              <a:gd name="connsiteX6" fmla="*/ 25268 w 1590213"/>
              <a:gd name="connsiteY6" fmla="*/ 1602508 h 2185140"/>
              <a:gd name="connsiteX7" fmla="*/ 933729 w 1590213"/>
              <a:gd name="connsiteY7" fmla="*/ 29007 h 2185140"/>
              <a:gd name="connsiteX8" fmla="*/ 933435 w 1590213"/>
              <a:gd name="connsiteY8" fmla="*/ 0 h 2185140"/>
              <a:gd name="connsiteX9" fmla="*/ 1589747 w 1590213"/>
              <a:gd name="connsiteY9" fmla="*/ 0 h 2185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90213" h="2185140">
                <a:moveTo>
                  <a:pt x="1589747" y="0"/>
                </a:moveTo>
                <a:lnTo>
                  <a:pt x="1590213" y="20834"/>
                </a:lnTo>
                <a:cubicBezTo>
                  <a:pt x="1579289" y="441455"/>
                  <a:pt x="1466240" y="865435"/>
                  <a:pt x="1241066" y="1255449"/>
                </a:cubicBezTo>
                <a:cubicBezTo>
                  <a:pt x="1015891" y="1645462"/>
                  <a:pt x="705238" y="1955355"/>
                  <a:pt x="346432" y="2175126"/>
                </a:cubicBezTo>
                <a:lnTo>
                  <a:pt x="328156" y="2185140"/>
                </a:lnTo>
                <a:lnTo>
                  <a:pt x="0" y="1616757"/>
                </a:lnTo>
                <a:lnTo>
                  <a:pt x="25268" y="1602508"/>
                </a:lnTo>
                <a:cubicBezTo>
                  <a:pt x="566879" y="1260414"/>
                  <a:pt x="908273" y="669103"/>
                  <a:pt x="933729" y="29007"/>
                </a:cubicBezTo>
                <a:lnTo>
                  <a:pt x="933435" y="0"/>
                </a:lnTo>
                <a:lnTo>
                  <a:pt x="1589747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53" name="Freeform: Shape 52"/>
          <p:cNvSpPr/>
          <p:nvPr userDrawn="1"/>
        </p:nvSpPr>
        <p:spPr>
          <a:xfrm rot="19800000">
            <a:off x="8154437" y="6484759"/>
            <a:ext cx="2521294" cy="895451"/>
          </a:xfrm>
          <a:custGeom>
            <a:avLst/>
            <a:gdLst>
              <a:gd name="connsiteX0" fmla="*/ 2193739 w 2521294"/>
              <a:gd name="connsiteY0" fmla="*/ 13 h 895451"/>
              <a:gd name="connsiteX1" fmla="*/ 2521294 w 2521294"/>
              <a:gd name="connsiteY1" fmla="*/ 567355 h 895451"/>
              <a:gd name="connsiteX2" fmla="*/ 2405186 w 2521294"/>
              <a:gd name="connsiteY2" fmla="*/ 630976 h 895451"/>
              <a:gd name="connsiteX3" fmla="*/ 193902 w 2521294"/>
              <a:gd name="connsiteY3" fmla="*/ 667156 h 895451"/>
              <a:gd name="connsiteX4" fmla="*/ 0 w 2521294"/>
              <a:gd name="connsiteY4" fmla="*/ 567892 h 895451"/>
              <a:gd name="connsiteX5" fmla="*/ 327872 w 2521294"/>
              <a:gd name="connsiteY5" fmla="*/ 0 h 895451"/>
              <a:gd name="connsiteX6" fmla="*/ 450687 w 2521294"/>
              <a:gd name="connsiteY6" fmla="*/ 63299 h 895451"/>
              <a:gd name="connsiteX7" fmla="*/ 1766403 w 2521294"/>
              <a:gd name="connsiteY7" fmla="*/ 172573 h 895451"/>
              <a:gd name="connsiteX8" fmla="*/ 2136412 w 2521294"/>
              <a:gd name="connsiteY8" fmla="*/ 32341 h 895451"/>
              <a:gd name="connsiteX9" fmla="*/ 2193739 w 2521294"/>
              <a:gd name="connsiteY9" fmla="*/ 13 h 895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521294" h="895451">
                <a:moveTo>
                  <a:pt x="2193739" y="13"/>
                </a:moveTo>
                <a:lnTo>
                  <a:pt x="2521294" y="567355"/>
                </a:lnTo>
                <a:lnTo>
                  <a:pt x="2405186" y="630976"/>
                </a:lnTo>
                <a:cubicBezTo>
                  <a:pt x="1727354" y="960956"/>
                  <a:pt x="917695" y="992459"/>
                  <a:pt x="193902" y="667156"/>
                </a:cubicBezTo>
                <a:lnTo>
                  <a:pt x="0" y="567892"/>
                </a:lnTo>
                <a:lnTo>
                  <a:pt x="327872" y="0"/>
                </a:lnTo>
                <a:lnTo>
                  <a:pt x="450687" y="63299"/>
                </a:lnTo>
                <a:cubicBezTo>
                  <a:pt x="848986" y="245083"/>
                  <a:pt x="1310475" y="294738"/>
                  <a:pt x="1766403" y="172573"/>
                </a:cubicBezTo>
                <a:cubicBezTo>
                  <a:pt x="1896668" y="137668"/>
                  <a:pt x="2020313" y="90390"/>
                  <a:pt x="2136412" y="32341"/>
                </a:cubicBezTo>
                <a:lnTo>
                  <a:pt x="2193739" y="13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54" name="Text Placeholder 5"/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9185928" y="2806224"/>
            <a:ext cx="57365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00</a:t>
            </a:r>
            <a:endParaRPr kumimoji="1" lang="ja-JP" altLang="en-US" dirty="0"/>
          </a:p>
        </p:txBody>
      </p:sp>
      <p:sp>
        <p:nvSpPr>
          <p:cNvPr id="55" name="Text Placeholder 5"/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9185928" y="6727801"/>
            <a:ext cx="57365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00</a:t>
            </a:r>
            <a:endParaRPr kumimoji="1" lang="ja-JP" altLang="en-US" dirty="0"/>
          </a:p>
        </p:txBody>
      </p:sp>
      <p:sp>
        <p:nvSpPr>
          <p:cNvPr id="56" name="Text Placeholder 5"/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10319816" y="4674080"/>
            <a:ext cx="57365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00</a:t>
            </a:r>
            <a:endParaRPr kumimoji="1" lang="ja-JP" altLang="en-US" dirty="0"/>
          </a:p>
        </p:txBody>
      </p:sp>
      <p:sp>
        <p:nvSpPr>
          <p:cNvPr id="57" name="Text Placeholder 5"/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7120846" y="4693198"/>
            <a:ext cx="2465051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58" name="Text Placeholder 5"/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12001500" y="1997249"/>
            <a:ext cx="4867324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9" name="Text Placeholder 5"/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12001500" y="1338012"/>
            <a:ext cx="486732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60" name="Text Placeholder 5"/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12001500" y="4731437"/>
            <a:ext cx="4867324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1" name="Text Placeholder 5"/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12001500" y="4072200"/>
            <a:ext cx="486732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62" name="Text Placeholder 5"/>
          <p:cNvSpPr>
            <a:spLocks noGrp="1"/>
          </p:cNvSpPr>
          <p:nvPr userDrawn="1">
            <p:ph type="body" sz="quarter" idx="27" hasCustomPrompt="1"/>
          </p:nvPr>
        </p:nvSpPr>
        <p:spPr>
          <a:xfrm>
            <a:off x="12001500" y="7465625"/>
            <a:ext cx="4867324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3" name="Text Placeholder 5"/>
          <p:cNvSpPr>
            <a:spLocks noGrp="1"/>
          </p:cNvSpPr>
          <p:nvPr userDrawn="1">
            <p:ph type="body" sz="quarter" idx="28" hasCustomPrompt="1"/>
          </p:nvPr>
        </p:nvSpPr>
        <p:spPr>
          <a:xfrm>
            <a:off x="12001500" y="6806388"/>
            <a:ext cx="486732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64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1403350" y="3633535"/>
            <a:ext cx="4525280" cy="3018343"/>
          </a:xfrm>
        </p:spPr>
        <p:txBody>
          <a:bodyPr anchor="ctr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92071148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arrow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25" name="Freeform: Shape 24"/>
          <p:cNvSpPr/>
          <p:nvPr userDrawn="1"/>
        </p:nvSpPr>
        <p:spPr>
          <a:xfrm>
            <a:off x="1943100" y="3270250"/>
            <a:ext cx="4044119" cy="3182217"/>
          </a:xfrm>
          <a:custGeom>
            <a:avLst/>
            <a:gdLst>
              <a:gd name="connsiteX0" fmla="*/ 2453010 w 4044119"/>
              <a:gd name="connsiteY0" fmla="*/ 0 h 3182217"/>
              <a:gd name="connsiteX1" fmla="*/ 3630386 w 4044119"/>
              <a:gd name="connsiteY1" fmla="*/ 1177376 h 3182217"/>
              <a:gd name="connsiteX2" fmla="*/ 3751565 w 4044119"/>
              <a:gd name="connsiteY2" fmla="*/ 1298555 h 3182217"/>
              <a:gd name="connsiteX3" fmla="*/ 3915229 w 4044119"/>
              <a:gd name="connsiteY3" fmla="*/ 1462219 h 3182217"/>
              <a:gd name="connsiteX4" fmla="*/ 4044119 w 4044119"/>
              <a:gd name="connsiteY4" fmla="*/ 1591109 h 3182217"/>
              <a:gd name="connsiteX5" fmla="*/ 3915229 w 4044119"/>
              <a:gd name="connsiteY5" fmla="*/ 1719999 h 3182217"/>
              <a:gd name="connsiteX6" fmla="*/ 3751566 w 4044119"/>
              <a:gd name="connsiteY6" fmla="*/ 1883662 h 3182217"/>
              <a:gd name="connsiteX7" fmla="*/ 3630386 w 4044119"/>
              <a:gd name="connsiteY7" fmla="*/ 2004842 h 3182217"/>
              <a:gd name="connsiteX8" fmla="*/ 3630386 w 4044119"/>
              <a:gd name="connsiteY8" fmla="*/ 2004842 h 3182217"/>
              <a:gd name="connsiteX9" fmla="*/ 2453010 w 4044119"/>
              <a:gd name="connsiteY9" fmla="*/ 3182217 h 3182217"/>
              <a:gd name="connsiteX10" fmla="*/ 2039277 w 4044119"/>
              <a:gd name="connsiteY10" fmla="*/ 2768484 h 3182217"/>
              <a:gd name="connsiteX11" fmla="*/ 2924099 w 4044119"/>
              <a:gd name="connsiteY11" fmla="*/ 1883662 h 3182217"/>
              <a:gd name="connsiteX12" fmla="*/ 0 w 4044119"/>
              <a:gd name="connsiteY12" fmla="*/ 1883662 h 3182217"/>
              <a:gd name="connsiteX13" fmla="*/ 0 w 4044119"/>
              <a:gd name="connsiteY13" fmla="*/ 1298555 h 3182217"/>
              <a:gd name="connsiteX14" fmla="*/ 2924099 w 4044119"/>
              <a:gd name="connsiteY14" fmla="*/ 1298555 h 3182217"/>
              <a:gd name="connsiteX15" fmla="*/ 2039277 w 4044119"/>
              <a:gd name="connsiteY15" fmla="*/ 413733 h 318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044119" h="3182217">
                <a:moveTo>
                  <a:pt x="2453010" y="0"/>
                </a:moveTo>
                <a:lnTo>
                  <a:pt x="3630386" y="1177376"/>
                </a:lnTo>
                <a:lnTo>
                  <a:pt x="3751565" y="1298555"/>
                </a:lnTo>
                <a:lnTo>
                  <a:pt x="3915229" y="1462219"/>
                </a:lnTo>
                <a:lnTo>
                  <a:pt x="4044119" y="1591109"/>
                </a:lnTo>
                <a:lnTo>
                  <a:pt x="3915229" y="1719999"/>
                </a:lnTo>
                <a:lnTo>
                  <a:pt x="3751566" y="1883662"/>
                </a:lnTo>
                <a:lnTo>
                  <a:pt x="3630386" y="2004842"/>
                </a:lnTo>
                <a:lnTo>
                  <a:pt x="3630386" y="2004842"/>
                </a:lnTo>
                <a:lnTo>
                  <a:pt x="2453010" y="3182217"/>
                </a:lnTo>
                <a:lnTo>
                  <a:pt x="2039277" y="2768484"/>
                </a:lnTo>
                <a:lnTo>
                  <a:pt x="2924099" y="1883662"/>
                </a:lnTo>
                <a:lnTo>
                  <a:pt x="0" y="1883662"/>
                </a:lnTo>
                <a:lnTo>
                  <a:pt x="0" y="1298555"/>
                </a:lnTo>
                <a:lnTo>
                  <a:pt x="2924099" y="1298555"/>
                </a:lnTo>
                <a:lnTo>
                  <a:pt x="2039277" y="413733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2129256" y="4572495"/>
            <a:ext cx="3248651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6" name="Freeform: Shape 25"/>
          <p:cNvSpPr/>
          <p:nvPr userDrawn="1"/>
        </p:nvSpPr>
        <p:spPr>
          <a:xfrm>
            <a:off x="7121940" y="3270250"/>
            <a:ext cx="4044119" cy="3182217"/>
          </a:xfrm>
          <a:custGeom>
            <a:avLst/>
            <a:gdLst>
              <a:gd name="connsiteX0" fmla="*/ 2453010 w 4044119"/>
              <a:gd name="connsiteY0" fmla="*/ 0 h 3182217"/>
              <a:gd name="connsiteX1" fmla="*/ 3630386 w 4044119"/>
              <a:gd name="connsiteY1" fmla="*/ 1177376 h 3182217"/>
              <a:gd name="connsiteX2" fmla="*/ 3751565 w 4044119"/>
              <a:gd name="connsiteY2" fmla="*/ 1298555 h 3182217"/>
              <a:gd name="connsiteX3" fmla="*/ 3915229 w 4044119"/>
              <a:gd name="connsiteY3" fmla="*/ 1462219 h 3182217"/>
              <a:gd name="connsiteX4" fmla="*/ 4044119 w 4044119"/>
              <a:gd name="connsiteY4" fmla="*/ 1591109 h 3182217"/>
              <a:gd name="connsiteX5" fmla="*/ 3915229 w 4044119"/>
              <a:gd name="connsiteY5" fmla="*/ 1719999 h 3182217"/>
              <a:gd name="connsiteX6" fmla="*/ 3751566 w 4044119"/>
              <a:gd name="connsiteY6" fmla="*/ 1883662 h 3182217"/>
              <a:gd name="connsiteX7" fmla="*/ 3630386 w 4044119"/>
              <a:gd name="connsiteY7" fmla="*/ 2004842 h 3182217"/>
              <a:gd name="connsiteX8" fmla="*/ 3630386 w 4044119"/>
              <a:gd name="connsiteY8" fmla="*/ 2004842 h 3182217"/>
              <a:gd name="connsiteX9" fmla="*/ 2453010 w 4044119"/>
              <a:gd name="connsiteY9" fmla="*/ 3182217 h 3182217"/>
              <a:gd name="connsiteX10" fmla="*/ 2039277 w 4044119"/>
              <a:gd name="connsiteY10" fmla="*/ 2768484 h 3182217"/>
              <a:gd name="connsiteX11" fmla="*/ 2924099 w 4044119"/>
              <a:gd name="connsiteY11" fmla="*/ 1883662 h 3182217"/>
              <a:gd name="connsiteX12" fmla="*/ 0 w 4044119"/>
              <a:gd name="connsiteY12" fmla="*/ 1883662 h 3182217"/>
              <a:gd name="connsiteX13" fmla="*/ 0 w 4044119"/>
              <a:gd name="connsiteY13" fmla="*/ 1298555 h 3182217"/>
              <a:gd name="connsiteX14" fmla="*/ 2924099 w 4044119"/>
              <a:gd name="connsiteY14" fmla="*/ 1298555 h 3182217"/>
              <a:gd name="connsiteX15" fmla="*/ 2039277 w 4044119"/>
              <a:gd name="connsiteY15" fmla="*/ 413733 h 318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044119" h="3182217">
                <a:moveTo>
                  <a:pt x="2453010" y="0"/>
                </a:moveTo>
                <a:lnTo>
                  <a:pt x="3630386" y="1177376"/>
                </a:lnTo>
                <a:lnTo>
                  <a:pt x="3751565" y="1298555"/>
                </a:lnTo>
                <a:lnTo>
                  <a:pt x="3915229" y="1462219"/>
                </a:lnTo>
                <a:lnTo>
                  <a:pt x="4044119" y="1591109"/>
                </a:lnTo>
                <a:lnTo>
                  <a:pt x="3915229" y="1719999"/>
                </a:lnTo>
                <a:lnTo>
                  <a:pt x="3751566" y="1883662"/>
                </a:lnTo>
                <a:lnTo>
                  <a:pt x="3630386" y="2004842"/>
                </a:lnTo>
                <a:lnTo>
                  <a:pt x="3630386" y="2004842"/>
                </a:lnTo>
                <a:lnTo>
                  <a:pt x="2453010" y="3182217"/>
                </a:lnTo>
                <a:lnTo>
                  <a:pt x="2039277" y="2768484"/>
                </a:lnTo>
                <a:lnTo>
                  <a:pt x="2924099" y="1883662"/>
                </a:lnTo>
                <a:lnTo>
                  <a:pt x="0" y="1883662"/>
                </a:lnTo>
                <a:lnTo>
                  <a:pt x="0" y="1298555"/>
                </a:lnTo>
                <a:lnTo>
                  <a:pt x="2924099" y="1298555"/>
                </a:lnTo>
                <a:lnTo>
                  <a:pt x="2039277" y="413733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26" hasCustomPrompt="1"/>
          </p:nvPr>
        </p:nvSpPr>
        <p:spPr>
          <a:xfrm>
            <a:off x="7308096" y="4572495"/>
            <a:ext cx="3248651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8" name="Freeform: Shape 27"/>
          <p:cNvSpPr/>
          <p:nvPr userDrawn="1"/>
        </p:nvSpPr>
        <p:spPr>
          <a:xfrm>
            <a:off x="12300781" y="3270250"/>
            <a:ext cx="4044119" cy="3182217"/>
          </a:xfrm>
          <a:custGeom>
            <a:avLst/>
            <a:gdLst>
              <a:gd name="connsiteX0" fmla="*/ 2453010 w 4044119"/>
              <a:gd name="connsiteY0" fmla="*/ 0 h 3182217"/>
              <a:gd name="connsiteX1" fmla="*/ 3630386 w 4044119"/>
              <a:gd name="connsiteY1" fmla="*/ 1177376 h 3182217"/>
              <a:gd name="connsiteX2" fmla="*/ 3751565 w 4044119"/>
              <a:gd name="connsiteY2" fmla="*/ 1298555 h 3182217"/>
              <a:gd name="connsiteX3" fmla="*/ 3915229 w 4044119"/>
              <a:gd name="connsiteY3" fmla="*/ 1462219 h 3182217"/>
              <a:gd name="connsiteX4" fmla="*/ 4044119 w 4044119"/>
              <a:gd name="connsiteY4" fmla="*/ 1591109 h 3182217"/>
              <a:gd name="connsiteX5" fmla="*/ 3915229 w 4044119"/>
              <a:gd name="connsiteY5" fmla="*/ 1719999 h 3182217"/>
              <a:gd name="connsiteX6" fmla="*/ 3751566 w 4044119"/>
              <a:gd name="connsiteY6" fmla="*/ 1883662 h 3182217"/>
              <a:gd name="connsiteX7" fmla="*/ 3630386 w 4044119"/>
              <a:gd name="connsiteY7" fmla="*/ 2004842 h 3182217"/>
              <a:gd name="connsiteX8" fmla="*/ 3630386 w 4044119"/>
              <a:gd name="connsiteY8" fmla="*/ 2004842 h 3182217"/>
              <a:gd name="connsiteX9" fmla="*/ 2453010 w 4044119"/>
              <a:gd name="connsiteY9" fmla="*/ 3182217 h 3182217"/>
              <a:gd name="connsiteX10" fmla="*/ 2039277 w 4044119"/>
              <a:gd name="connsiteY10" fmla="*/ 2768484 h 3182217"/>
              <a:gd name="connsiteX11" fmla="*/ 2924099 w 4044119"/>
              <a:gd name="connsiteY11" fmla="*/ 1883662 h 3182217"/>
              <a:gd name="connsiteX12" fmla="*/ 0 w 4044119"/>
              <a:gd name="connsiteY12" fmla="*/ 1883662 h 3182217"/>
              <a:gd name="connsiteX13" fmla="*/ 0 w 4044119"/>
              <a:gd name="connsiteY13" fmla="*/ 1298555 h 3182217"/>
              <a:gd name="connsiteX14" fmla="*/ 2924099 w 4044119"/>
              <a:gd name="connsiteY14" fmla="*/ 1298555 h 3182217"/>
              <a:gd name="connsiteX15" fmla="*/ 2039277 w 4044119"/>
              <a:gd name="connsiteY15" fmla="*/ 413733 h 318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044119" h="3182217">
                <a:moveTo>
                  <a:pt x="2453010" y="0"/>
                </a:moveTo>
                <a:lnTo>
                  <a:pt x="3630386" y="1177376"/>
                </a:lnTo>
                <a:lnTo>
                  <a:pt x="3751565" y="1298555"/>
                </a:lnTo>
                <a:lnTo>
                  <a:pt x="3915229" y="1462219"/>
                </a:lnTo>
                <a:lnTo>
                  <a:pt x="4044119" y="1591109"/>
                </a:lnTo>
                <a:lnTo>
                  <a:pt x="3915229" y="1719999"/>
                </a:lnTo>
                <a:lnTo>
                  <a:pt x="3751566" y="1883662"/>
                </a:lnTo>
                <a:lnTo>
                  <a:pt x="3630386" y="2004842"/>
                </a:lnTo>
                <a:lnTo>
                  <a:pt x="3630386" y="2004842"/>
                </a:lnTo>
                <a:lnTo>
                  <a:pt x="2453010" y="3182217"/>
                </a:lnTo>
                <a:lnTo>
                  <a:pt x="2039277" y="2768484"/>
                </a:lnTo>
                <a:lnTo>
                  <a:pt x="2924099" y="1883662"/>
                </a:lnTo>
                <a:lnTo>
                  <a:pt x="0" y="1883662"/>
                </a:lnTo>
                <a:lnTo>
                  <a:pt x="0" y="1298555"/>
                </a:lnTo>
                <a:lnTo>
                  <a:pt x="2924099" y="1298555"/>
                </a:lnTo>
                <a:lnTo>
                  <a:pt x="2039277" y="413733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27" hasCustomPrompt="1"/>
          </p:nvPr>
        </p:nvSpPr>
        <p:spPr>
          <a:xfrm>
            <a:off x="12486937" y="4572495"/>
            <a:ext cx="3248651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31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5300784" y="7188201"/>
            <a:ext cx="7686431" cy="1663700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2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1250122"/>
            <a:ext cx="12242800" cy="1042908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29538848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arrow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: Shape 25"/>
          <p:cNvSpPr/>
          <p:nvPr userDrawn="1"/>
        </p:nvSpPr>
        <p:spPr>
          <a:xfrm>
            <a:off x="5287954" y="3450053"/>
            <a:ext cx="3815617" cy="3002414"/>
          </a:xfrm>
          <a:custGeom>
            <a:avLst/>
            <a:gdLst>
              <a:gd name="connsiteX0" fmla="*/ 2453010 w 4044119"/>
              <a:gd name="connsiteY0" fmla="*/ 0 h 3182217"/>
              <a:gd name="connsiteX1" fmla="*/ 3630386 w 4044119"/>
              <a:gd name="connsiteY1" fmla="*/ 1177376 h 3182217"/>
              <a:gd name="connsiteX2" fmla="*/ 3751565 w 4044119"/>
              <a:gd name="connsiteY2" fmla="*/ 1298555 h 3182217"/>
              <a:gd name="connsiteX3" fmla="*/ 3915229 w 4044119"/>
              <a:gd name="connsiteY3" fmla="*/ 1462219 h 3182217"/>
              <a:gd name="connsiteX4" fmla="*/ 4044119 w 4044119"/>
              <a:gd name="connsiteY4" fmla="*/ 1591109 h 3182217"/>
              <a:gd name="connsiteX5" fmla="*/ 3915229 w 4044119"/>
              <a:gd name="connsiteY5" fmla="*/ 1719999 h 3182217"/>
              <a:gd name="connsiteX6" fmla="*/ 3751566 w 4044119"/>
              <a:gd name="connsiteY6" fmla="*/ 1883662 h 3182217"/>
              <a:gd name="connsiteX7" fmla="*/ 3630386 w 4044119"/>
              <a:gd name="connsiteY7" fmla="*/ 2004842 h 3182217"/>
              <a:gd name="connsiteX8" fmla="*/ 3630386 w 4044119"/>
              <a:gd name="connsiteY8" fmla="*/ 2004842 h 3182217"/>
              <a:gd name="connsiteX9" fmla="*/ 2453010 w 4044119"/>
              <a:gd name="connsiteY9" fmla="*/ 3182217 h 3182217"/>
              <a:gd name="connsiteX10" fmla="*/ 2039277 w 4044119"/>
              <a:gd name="connsiteY10" fmla="*/ 2768484 h 3182217"/>
              <a:gd name="connsiteX11" fmla="*/ 2924099 w 4044119"/>
              <a:gd name="connsiteY11" fmla="*/ 1883662 h 3182217"/>
              <a:gd name="connsiteX12" fmla="*/ 0 w 4044119"/>
              <a:gd name="connsiteY12" fmla="*/ 1883662 h 3182217"/>
              <a:gd name="connsiteX13" fmla="*/ 0 w 4044119"/>
              <a:gd name="connsiteY13" fmla="*/ 1298555 h 3182217"/>
              <a:gd name="connsiteX14" fmla="*/ 2924099 w 4044119"/>
              <a:gd name="connsiteY14" fmla="*/ 1298555 h 3182217"/>
              <a:gd name="connsiteX15" fmla="*/ 2039277 w 4044119"/>
              <a:gd name="connsiteY15" fmla="*/ 413733 h 318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044119" h="3182217">
                <a:moveTo>
                  <a:pt x="2453010" y="0"/>
                </a:moveTo>
                <a:lnTo>
                  <a:pt x="3630386" y="1177376"/>
                </a:lnTo>
                <a:lnTo>
                  <a:pt x="3751565" y="1298555"/>
                </a:lnTo>
                <a:lnTo>
                  <a:pt x="3915229" y="1462219"/>
                </a:lnTo>
                <a:lnTo>
                  <a:pt x="4044119" y="1591109"/>
                </a:lnTo>
                <a:lnTo>
                  <a:pt x="3915229" y="1719999"/>
                </a:lnTo>
                <a:lnTo>
                  <a:pt x="3751566" y="1883662"/>
                </a:lnTo>
                <a:lnTo>
                  <a:pt x="3630386" y="2004842"/>
                </a:lnTo>
                <a:lnTo>
                  <a:pt x="3630386" y="2004842"/>
                </a:lnTo>
                <a:lnTo>
                  <a:pt x="2453010" y="3182217"/>
                </a:lnTo>
                <a:lnTo>
                  <a:pt x="2039277" y="2768484"/>
                </a:lnTo>
                <a:lnTo>
                  <a:pt x="2924099" y="1883662"/>
                </a:lnTo>
                <a:lnTo>
                  <a:pt x="0" y="1883662"/>
                </a:lnTo>
                <a:lnTo>
                  <a:pt x="0" y="1298555"/>
                </a:lnTo>
                <a:lnTo>
                  <a:pt x="2924099" y="1298555"/>
                </a:lnTo>
                <a:lnTo>
                  <a:pt x="2039277" y="413733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26" hasCustomPrompt="1"/>
          </p:nvPr>
        </p:nvSpPr>
        <p:spPr>
          <a:xfrm>
            <a:off x="5357010" y="4642341"/>
            <a:ext cx="3248651" cy="59804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25" name="Freeform: Shape 24"/>
          <p:cNvSpPr/>
          <p:nvPr userDrawn="1"/>
        </p:nvSpPr>
        <p:spPr>
          <a:xfrm>
            <a:off x="1403350" y="3450053"/>
            <a:ext cx="3815617" cy="3002414"/>
          </a:xfrm>
          <a:custGeom>
            <a:avLst/>
            <a:gdLst>
              <a:gd name="connsiteX0" fmla="*/ 2453010 w 4044119"/>
              <a:gd name="connsiteY0" fmla="*/ 0 h 3182217"/>
              <a:gd name="connsiteX1" fmla="*/ 3630386 w 4044119"/>
              <a:gd name="connsiteY1" fmla="*/ 1177376 h 3182217"/>
              <a:gd name="connsiteX2" fmla="*/ 3751565 w 4044119"/>
              <a:gd name="connsiteY2" fmla="*/ 1298555 h 3182217"/>
              <a:gd name="connsiteX3" fmla="*/ 3915229 w 4044119"/>
              <a:gd name="connsiteY3" fmla="*/ 1462219 h 3182217"/>
              <a:gd name="connsiteX4" fmla="*/ 4044119 w 4044119"/>
              <a:gd name="connsiteY4" fmla="*/ 1591109 h 3182217"/>
              <a:gd name="connsiteX5" fmla="*/ 3915229 w 4044119"/>
              <a:gd name="connsiteY5" fmla="*/ 1719999 h 3182217"/>
              <a:gd name="connsiteX6" fmla="*/ 3751566 w 4044119"/>
              <a:gd name="connsiteY6" fmla="*/ 1883662 h 3182217"/>
              <a:gd name="connsiteX7" fmla="*/ 3630386 w 4044119"/>
              <a:gd name="connsiteY7" fmla="*/ 2004842 h 3182217"/>
              <a:gd name="connsiteX8" fmla="*/ 3630386 w 4044119"/>
              <a:gd name="connsiteY8" fmla="*/ 2004842 h 3182217"/>
              <a:gd name="connsiteX9" fmla="*/ 2453010 w 4044119"/>
              <a:gd name="connsiteY9" fmla="*/ 3182217 h 3182217"/>
              <a:gd name="connsiteX10" fmla="*/ 2039277 w 4044119"/>
              <a:gd name="connsiteY10" fmla="*/ 2768484 h 3182217"/>
              <a:gd name="connsiteX11" fmla="*/ 2924099 w 4044119"/>
              <a:gd name="connsiteY11" fmla="*/ 1883662 h 3182217"/>
              <a:gd name="connsiteX12" fmla="*/ 0 w 4044119"/>
              <a:gd name="connsiteY12" fmla="*/ 1883662 h 3182217"/>
              <a:gd name="connsiteX13" fmla="*/ 0 w 4044119"/>
              <a:gd name="connsiteY13" fmla="*/ 1298555 h 3182217"/>
              <a:gd name="connsiteX14" fmla="*/ 2924099 w 4044119"/>
              <a:gd name="connsiteY14" fmla="*/ 1298555 h 3182217"/>
              <a:gd name="connsiteX15" fmla="*/ 2039277 w 4044119"/>
              <a:gd name="connsiteY15" fmla="*/ 413733 h 318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044119" h="3182217">
                <a:moveTo>
                  <a:pt x="2453010" y="0"/>
                </a:moveTo>
                <a:lnTo>
                  <a:pt x="3630386" y="1177376"/>
                </a:lnTo>
                <a:lnTo>
                  <a:pt x="3751565" y="1298555"/>
                </a:lnTo>
                <a:lnTo>
                  <a:pt x="3915229" y="1462219"/>
                </a:lnTo>
                <a:lnTo>
                  <a:pt x="4044119" y="1591109"/>
                </a:lnTo>
                <a:lnTo>
                  <a:pt x="3915229" y="1719999"/>
                </a:lnTo>
                <a:lnTo>
                  <a:pt x="3751566" y="1883662"/>
                </a:lnTo>
                <a:lnTo>
                  <a:pt x="3630386" y="2004842"/>
                </a:lnTo>
                <a:lnTo>
                  <a:pt x="3630386" y="2004842"/>
                </a:lnTo>
                <a:lnTo>
                  <a:pt x="2453010" y="3182217"/>
                </a:lnTo>
                <a:lnTo>
                  <a:pt x="2039277" y="2768484"/>
                </a:lnTo>
                <a:lnTo>
                  <a:pt x="2924099" y="1883662"/>
                </a:lnTo>
                <a:lnTo>
                  <a:pt x="0" y="1883662"/>
                </a:lnTo>
                <a:lnTo>
                  <a:pt x="0" y="1298555"/>
                </a:lnTo>
                <a:lnTo>
                  <a:pt x="2924099" y="1298555"/>
                </a:lnTo>
                <a:lnTo>
                  <a:pt x="2039277" y="413733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1589506" y="4642341"/>
            <a:ext cx="3248651" cy="59804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8" name="Freeform: Shape 27"/>
          <p:cNvSpPr/>
          <p:nvPr userDrawn="1"/>
        </p:nvSpPr>
        <p:spPr>
          <a:xfrm>
            <a:off x="9172558" y="3421263"/>
            <a:ext cx="3815617" cy="3002414"/>
          </a:xfrm>
          <a:custGeom>
            <a:avLst/>
            <a:gdLst>
              <a:gd name="connsiteX0" fmla="*/ 2453010 w 4044119"/>
              <a:gd name="connsiteY0" fmla="*/ 0 h 3182217"/>
              <a:gd name="connsiteX1" fmla="*/ 3630386 w 4044119"/>
              <a:gd name="connsiteY1" fmla="*/ 1177376 h 3182217"/>
              <a:gd name="connsiteX2" fmla="*/ 3751565 w 4044119"/>
              <a:gd name="connsiteY2" fmla="*/ 1298555 h 3182217"/>
              <a:gd name="connsiteX3" fmla="*/ 3915229 w 4044119"/>
              <a:gd name="connsiteY3" fmla="*/ 1462219 h 3182217"/>
              <a:gd name="connsiteX4" fmla="*/ 4044119 w 4044119"/>
              <a:gd name="connsiteY4" fmla="*/ 1591109 h 3182217"/>
              <a:gd name="connsiteX5" fmla="*/ 3915229 w 4044119"/>
              <a:gd name="connsiteY5" fmla="*/ 1719999 h 3182217"/>
              <a:gd name="connsiteX6" fmla="*/ 3751566 w 4044119"/>
              <a:gd name="connsiteY6" fmla="*/ 1883662 h 3182217"/>
              <a:gd name="connsiteX7" fmla="*/ 3630386 w 4044119"/>
              <a:gd name="connsiteY7" fmla="*/ 2004842 h 3182217"/>
              <a:gd name="connsiteX8" fmla="*/ 3630386 w 4044119"/>
              <a:gd name="connsiteY8" fmla="*/ 2004842 h 3182217"/>
              <a:gd name="connsiteX9" fmla="*/ 2453010 w 4044119"/>
              <a:gd name="connsiteY9" fmla="*/ 3182217 h 3182217"/>
              <a:gd name="connsiteX10" fmla="*/ 2039277 w 4044119"/>
              <a:gd name="connsiteY10" fmla="*/ 2768484 h 3182217"/>
              <a:gd name="connsiteX11" fmla="*/ 2924099 w 4044119"/>
              <a:gd name="connsiteY11" fmla="*/ 1883662 h 3182217"/>
              <a:gd name="connsiteX12" fmla="*/ 0 w 4044119"/>
              <a:gd name="connsiteY12" fmla="*/ 1883662 h 3182217"/>
              <a:gd name="connsiteX13" fmla="*/ 0 w 4044119"/>
              <a:gd name="connsiteY13" fmla="*/ 1298555 h 3182217"/>
              <a:gd name="connsiteX14" fmla="*/ 2924099 w 4044119"/>
              <a:gd name="connsiteY14" fmla="*/ 1298555 h 3182217"/>
              <a:gd name="connsiteX15" fmla="*/ 2039277 w 4044119"/>
              <a:gd name="connsiteY15" fmla="*/ 413733 h 318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044119" h="3182217">
                <a:moveTo>
                  <a:pt x="2453010" y="0"/>
                </a:moveTo>
                <a:lnTo>
                  <a:pt x="3630386" y="1177376"/>
                </a:lnTo>
                <a:lnTo>
                  <a:pt x="3751565" y="1298555"/>
                </a:lnTo>
                <a:lnTo>
                  <a:pt x="3915229" y="1462219"/>
                </a:lnTo>
                <a:lnTo>
                  <a:pt x="4044119" y="1591109"/>
                </a:lnTo>
                <a:lnTo>
                  <a:pt x="3915229" y="1719999"/>
                </a:lnTo>
                <a:lnTo>
                  <a:pt x="3751566" y="1883662"/>
                </a:lnTo>
                <a:lnTo>
                  <a:pt x="3630386" y="2004842"/>
                </a:lnTo>
                <a:lnTo>
                  <a:pt x="3630386" y="2004842"/>
                </a:lnTo>
                <a:lnTo>
                  <a:pt x="2453010" y="3182217"/>
                </a:lnTo>
                <a:lnTo>
                  <a:pt x="2039277" y="2768484"/>
                </a:lnTo>
                <a:lnTo>
                  <a:pt x="2924099" y="1883662"/>
                </a:lnTo>
                <a:lnTo>
                  <a:pt x="0" y="1883662"/>
                </a:lnTo>
                <a:lnTo>
                  <a:pt x="0" y="1298555"/>
                </a:lnTo>
                <a:lnTo>
                  <a:pt x="2924099" y="1298555"/>
                </a:lnTo>
                <a:lnTo>
                  <a:pt x="2039277" y="413733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27" hasCustomPrompt="1"/>
          </p:nvPr>
        </p:nvSpPr>
        <p:spPr>
          <a:xfrm>
            <a:off x="9324221" y="4613551"/>
            <a:ext cx="3248651" cy="59804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31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5300784" y="7188201"/>
            <a:ext cx="7686431" cy="1663700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2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1250122"/>
            <a:ext cx="12242800" cy="1042908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12" name="Freeform: Shape 11"/>
          <p:cNvSpPr/>
          <p:nvPr userDrawn="1"/>
        </p:nvSpPr>
        <p:spPr>
          <a:xfrm>
            <a:off x="13057163" y="3450053"/>
            <a:ext cx="3815617" cy="3002414"/>
          </a:xfrm>
          <a:custGeom>
            <a:avLst/>
            <a:gdLst>
              <a:gd name="connsiteX0" fmla="*/ 2453010 w 4044119"/>
              <a:gd name="connsiteY0" fmla="*/ 0 h 3182217"/>
              <a:gd name="connsiteX1" fmla="*/ 3630386 w 4044119"/>
              <a:gd name="connsiteY1" fmla="*/ 1177376 h 3182217"/>
              <a:gd name="connsiteX2" fmla="*/ 3751565 w 4044119"/>
              <a:gd name="connsiteY2" fmla="*/ 1298555 h 3182217"/>
              <a:gd name="connsiteX3" fmla="*/ 3915229 w 4044119"/>
              <a:gd name="connsiteY3" fmla="*/ 1462219 h 3182217"/>
              <a:gd name="connsiteX4" fmla="*/ 4044119 w 4044119"/>
              <a:gd name="connsiteY4" fmla="*/ 1591109 h 3182217"/>
              <a:gd name="connsiteX5" fmla="*/ 3915229 w 4044119"/>
              <a:gd name="connsiteY5" fmla="*/ 1719999 h 3182217"/>
              <a:gd name="connsiteX6" fmla="*/ 3751566 w 4044119"/>
              <a:gd name="connsiteY6" fmla="*/ 1883662 h 3182217"/>
              <a:gd name="connsiteX7" fmla="*/ 3630386 w 4044119"/>
              <a:gd name="connsiteY7" fmla="*/ 2004842 h 3182217"/>
              <a:gd name="connsiteX8" fmla="*/ 3630386 w 4044119"/>
              <a:gd name="connsiteY8" fmla="*/ 2004842 h 3182217"/>
              <a:gd name="connsiteX9" fmla="*/ 2453010 w 4044119"/>
              <a:gd name="connsiteY9" fmla="*/ 3182217 h 3182217"/>
              <a:gd name="connsiteX10" fmla="*/ 2039277 w 4044119"/>
              <a:gd name="connsiteY10" fmla="*/ 2768484 h 3182217"/>
              <a:gd name="connsiteX11" fmla="*/ 2924099 w 4044119"/>
              <a:gd name="connsiteY11" fmla="*/ 1883662 h 3182217"/>
              <a:gd name="connsiteX12" fmla="*/ 0 w 4044119"/>
              <a:gd name="connsiteY12" fmla="*/ 1883662 h 3182217"/>
              <a:gd name="connsiteX13" fmla="*/ 0 w 4044119"/>
              <a:gd name="connsiteY13" fmla="*/ 1298555 h 3182217"/>
              <a:gd name="connsiteX14" fmla="*/ 2924099 w 4044119"/>
              <a:gd name="connsiteY14" fmla="*/ 1298555 h 3182217"/>
              <a:gd name="connsiteX15" fmla="*/ 2039277 w 4044119"/>
              <a:gd name="connsiteY15" fmla="*/ 413733 h 318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044119" h="3182217">
                <a:moveTo>
                  <a:pt x="2453010" y="0"/>
                </a:moveTo>
                <a:lnTo>
                  <a:pt x="3630386" y="1177376"/>
                </a:lnTo>
                <a:lnTo>
                  <a:pt x="3751565" y="1298555"/>
                </a:lnTo>
                <a:lnTo>
                  <a:pt x="3915229" y="1462219"/>
                </a:lnTo>
                <a:lnTo>
                  <a:pt x="4044119" y="1591109"/>
                </a:lnTo>
                <a:lnTo>
                  <a:pt x="3915229" y="1719999"/>
                </a:lnTo>
                <a:lnTo>
                  <a:pt x="3751566" y="1883662"/>
                </a:lnTo>
                <a:lnTo>
                  <a:pt x="3630386" y="2004842"/>
                </a:lnTo>
                <a:lnTo>
                  <a:pt x="3630386" y="2004842"/>
                </a:lnTo>
                <a:lnTo>
                  <a:pt x="2453010" y="3182217"/>
                </a:lnTo>
                <a:lnTo>
                  <a:pt x="2039277" y="2768484"/>
                </a:lnTo>
                <a:lnTo>
                  <a:pt x="2924099" y="1883662"/>
                </a:lnTo>
                <a:lnTo>
                  <a:pt x="0" y="1883662"/>
                </a:lnTo>
                <a:lnTo>
                  <a:pt x="0" y="1298555"/>
                </a:lnTo>
                <a:lnTo>
                  <a:pt x="2924099" y="1298555"/>
                </a:lnTo>
                <a:lnTo>
                  <a:pt x="2039277" y="41373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28" hasCustomPrompt="1"/>
          </p:nvPr>
        </p:nvSpPr>
        <p:spPr>
          <a:xfrm>
            <a:off x="13026687" y="4642341"/>
            <a:ext cx="3248651" cy="59804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09403216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ab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34" name="Rectangle 33"/>
          <p:cNvSpPr/>
          <p:nvPr userDrawn="1"/>
        </p:nvSpPr>
        <p:spPr>
          <a:xfrm>
            <a:off x="8415564" y="2873828"/>
            <a:ext cx="3615871" cy="58510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5" name="Rectangle 34"/>
          <p:cNvSpPr/>
          <p:nvPr userDrawn="1"/>
        </p:nvSpPr>
        <p:spPr>
          <a:xfrm>
            <a:off x="8415564" y="3458935"/>
            <a:ext cx="3615871" cy="11711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6" name="Rectangle 35"/>
          <p:cNvSpPr/>
          <p:nvPr userDrawn="1"/>
        </p:nvSpPr>
        <p:spPr>
          <a:xfrm>
            <a:off x="8415564" y="4630056"/>
            <a:ext cx="3615871" cy="257379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7" name="Rectangle 36"/>
          <p:cNvSpPr/>
          <p:nvPr userDrawn="1"/>
        </p:nvSpPr>
        <p:spPr>
          <a:xfrm>
            <a:off x="8415564" y="7203848"/>
            <a:ext cx="3615871" cy="314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8" name="Text Placeholder 5"/>
          <p:cNvSpPr>
            <a:spLocks noGrp="1"/>
          </p:cNvSpPr>
          <p:nvPr>
            <p:ph type="body" sz="quarter" idx="31" hasCustomPrompt="1"/>
          </p:nvPr>
        </p:nvSpPr>
        <p:spPr>
          <a:xfrm>
            <a:off x="8599174" y="2860737"/>
            <a:ext cx="3248651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39" name="Text Placeholder 5"/>
          <p:cNvSpPr>
            <a:spLocks noGrp="1"/>
          </p:cNvSpPr>
          <p:nvPr>
            <p:ph type="body" sz="quarter" idx="32" hasCustomPrompt="1"/>
          </p:nvPr>
        </p:nvSpPr>
        <p:spPr>
          <a:xfrm>
            <a:off x="8599174" y="3599543"/>
            <a:ext cx="3248651" cy="84182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36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40" name="Text Placeholder 5"/>
          <p:cNvSpPr>
            <a:spLocks noGrp="1"/>
          </p:cNvSpPr>
          <p:nvPr>
            <p:ph type="body" sz="quarter" idx="33" hasCustomPrompt="1"/>
          </p:nvPr>
        </p:nvSpPr>
        <p:spPr>
          <a:xfrm>
            <a:off x="8599174" y="4818741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1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8599174" y="5379809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2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8599174" y="5940877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3" name="Text Placeholder 5"/>
          <p:cNvSpPr>
            <a:spLocks noGrp="1"/>
          </p:cNvSpPr>
          <p:nvPr>
            <p:ph type="body" sz="quarter" idx="36" hasCustomPrompt="1"/>
          </p:nvPr>
        </p:nvSpPr>
        <p:spPr>
          <a:xfrm>
            <a:off x="8599174" y="6501944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4" name="Rectangle 43"/>
          <p:cNvSpPr/>
          <p:nvPr userDrawn="1"/>
        </p:nvSpPr>
        <p:spPr>
          <a:xfrm>
            <a:off x="12729029" y="2873828"/>
            <a:ext cx="3615871" cy="58510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5" name="Rectangle 44"/>
          <p:cNvSpPr/>
          <p:nvPr userDrawn="1"/>
        </p:nvSpPr>
        <p:spPr>
          <a:xfrm>
            <a:off x="12729029" y="3458935"/>
            <a:ext cx="3615871" cy="1171121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6" name="Rectangle 45"/>
          <p:cNvSpPr/>
          <p:nvPr userDrawn="1"/>
        </p:nvSpPr>
        <p:spPr>
          <a:xfrm>
            <a:off x="12729029" y="4630056"/>
            <a:ext cx="3615871" cy="257379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7" name="Rectangle 46"/>
          <p:cNvSpPr/>
          <p:nvPr userDrawn="1"/>
        </p:nvSpPr>
        <p:spPr>
          <a:xfrm>
            <a:off x="12729029" y="7203848"/>
            <a:ext cx="3615871" cy="31455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8" name="Text Placeholder 5"/>
          <p:cNvSpPr>
            <a:spLocks noGrp="1"/>
          </p:cNvSpPr>
          <p:nvPr>
            <p:ph type="body" sz="quarter" idx="37" hasCustomPrompt="1"/>
          </p:nvPr>
        </p:nvSpPr>
        <p:spPr>
          <a:xfrm>
            <a:off x="12912639" y="2860737"/>
            <a:ext cx="3248651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49" name="Text Placeholder 5"/>
          <p:cNvSpPr>
            <a:spLocks noGrp="1"/>
          </p:cNvSpPr>
          <p:nvPr>
            <p:ph type="body" sz="quarter" idx="38" hasCustomPrompt="1"/>
          </p:nvPr>
        </p:nvSpPr>
        <p:spPr>
          <a:xfrm>
            <a:off x="12912639" y="3599543"/>
            <a:ext cx="3248651" cy="84182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36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50" name="Text Placeholder 5"/>
          <p:cNvSpPr>
            <a:spLocks noGrp="1"/>
          </p:cNvSpPr>
          <p:nvPr>
            <p:ph type="body" sz="quarter" idx="39" hasCustomPrompt="1"/>
          </p:nvPr>
        </p:nvSpPr>
        <p:spPr>
          <a:xfrm>
            <a:off x="12912639" y="4818741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1" name="Text Placeholder 5"/>
          <p:cNvSpPr>
            <a:spLocks noGrp="1"/>
          </p:cNvSpPr>
          <p:nvPr>
            <p:ph type="body" sz="quarter" idx="40" hasCustomPrompt="1"/>
          </p:nvPr>
        </p:nvSpPr>
        <p:spPr>
          <a:xfrm>
            <a:off x="12912639" y="5379809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2" name="Text Placeholder 5"/>
          <p:cNvSpPr>
            <a:spLocks noGrp="1"/>
          </p:cNvSpPr>
          <p:nvPr>
            <p:ph type="body" sz="quarter" idx="41" hasCustomPrompt="1"/>
          </p:nvPr>
        </p:nvSpPr>
        <p:spPr>
          <a:xfrm>
            <a:off x="12912639" y="5940877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3" name="Text Placeholder 5"/>
          <p:cNvSpPr>
            <a:spLocks noGrp="1"/>
          </p:cNvSpPr>
          <p:nvPr>
            <p:ph type="body" sz="quarter" idx="42" hasCustomPrompt="1"/>
          </p:nvPr>
        </p:nvSpPr>
        <p:spPr>
          <a:xfrm>
            <a:off x="12912639" y="6501944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5" name="Title 1"/>
          <p:cNvSpPr>
            <a:spLocks noGrp="1"/>
          </p:cNvSpPr>
          <p:nvPr>
            <p:ph type="title" hasCustomPrompt="1"/>
          </p:nvPr>
        </p:nvSpPr>
        <p:spPr>
          <a:xfrm>
            <a:off x="1403351" y="1398589"/>
            <a:ext cx="5111750" cy="3648420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5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22400" y="5360988"/>
            <a:ext cx="509270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033818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 image and tex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8288000" cy="701516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7492809"/>
            <a:ext cx="5724525" cy="1054484"/>
          </a:xfrm>
        </p:spPr>
        <p:txBody>
          <a:bodyPr anchor="ctr"/>
          <a:lstStyle>
            <a:lvl1pPr algn="r">
              <a:defRPr/>
            </a:lvl1pPr>
          </a:lstStyle>
          <a:p>
            <a:r>
              <a:rPr kumimoji="1" lang="en-US" altLang="ja-JP" dirty="0"/>
              <a:t>Slide title</a:t>
            </a:r>
            <a:endParaRPr kumimoji="1" lang="ja-JP" alt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7578969" y="7188201"/>
            <a:ext cx="7686431" cy="1663700"/>
          </a:xfrm>
        </p:spPr>
        <p:txBody>
          <a:bodyPr anchor="ctr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898015255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tab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3022600" y="2021279"/>
            <a:ext cx="3615871" cy="58510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3022600" y="2606386"/>
            <a:ext cx="3615871" cy="1171121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3022600" y="3777507"/>
            <a:ext cx="3615871" cy="257379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3022600" y="6351299"/>
            <a:ext cx="3615871" cy="31455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3206210" y="2008188"/>
            <a:ext cx="3248651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26" hasCustomPrompt="1"/>
          </p:nvPr>
        </p:nvSpPr>
        <p:spPr>
          <a:xfrm>
            <a:off x="3206210" y="2746994"/>
            <a:ext cx="3248651" cy="84182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36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27" hasCustomPrompt="1"/>
          </p:nvPr>
        </p:nvSpPr>
        <p:spPr>
          <a:xfrm>
            <a:off x="3206210" y="3966192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1" name="Text Placeholder 5"/>
          <p:cNvSpPr>
            <a:spLocks noGrp="1"/>
          </p:cNvSpPr>
          <p:nvPr>
            <p:ph type="body" sz="quarter" idx="28" hasCustomPrompt="1"/>
          </p:nvPr>
        </p:nvSpPr>
        <p:spPr>
          <a:xfrm>
            <a:off x="3206210" y="4527260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29" hasCustomPrompt="1"/>
          </p:nvPr>
        </p:nvSpPr>
        <p:spPr>
          <a:xfrm>
            <a:off x="3206210" y="5088328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30" hasCustomPrompt="1"/>
          </p:nvPr>
        </p:nvSpPr>
        <p:spPr>
          <a:xfrm>
            <a:off x="3206210" y="5649395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4" name="Rectangle 33"/>
          <p:cNvSpPr/>
          <p:nvPr userDrawn="1"/>
        </p:nvSpPr>
        <p:spPr>
          <a:xfrm>
            <a:off x="7336064" y="2021279"/>
            <a:ext cx="3615871" cy="58510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5" name="Rectangle 34"/>
          <p:cNvSpPr/>
          <p:nvPr userDrawn="1"/>
        </p:nvSpPr>
        <p:spPr>
          <a:xfrm>
            <a:off x="7336064" y="2606386"/>
            <a:ext cx="3615871" cy="11711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6" name="Rectangle 35"/>
          <p:cNvSpPr/>
          <p:nvPr userDrawn="1"/>
        </p:nvSpPr>
        <p:spPr>
          <a:xfrm>
            <a:off x="7336064" y="3777507"/>
            <a:ext cx="3615871" cy="257379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7" name="Rectangle 36"/>
          <p:cNvSpPr/>
          <p:nvPr userDrawn="1"/>
        </p:nvSpPr>
        <p:spPr>
          <a:xfrm>
            <a:off x="7336064" y="6351299"/>
            <a:ext cx="3615871" cy="314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8" name="Text Placeholder 5"/>
          <p:cNvSpPr>
            <a:spLocks noGrp="1"/>
          </p:cNvSpPr>
          <p:nvPr>
            <p:ph type="body" sz="quarter" idx="31" hasCustomPrompt="1"/>
          </p:nvPr>
        </p:nvSpPr>
        <p:spPr>
          <a:xfrm>
            <a:off x="7519674" y="2008188"/>
            <a:ext cx="3248651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39" name="Text Placeholder 5"/>
          <p:cNvSpPr>
            <a:spLocks noGrp="1"/>
          </p:cNvSpPr>
          <p:nvPr>
            <p:ph type="body" sz="quarter" idx="32" hasCustomPrompt="1"/>
          </p:nvPr>
        </p:nvSpPr>
        <p:spPr>
          <a:xfrm>
            <a:off x="7519674" y="2746994"/>
            <a:ext cx="3248651" cy="84182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36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40" name="Text Placeholder 5"/>
          <p:cNvSpPr>
            <a:spLocks noGrp="1"/>
          </p:cNvSpPr>
          <p:nvPr>
            <p:ph type="body" sz="quarter" idx="33" hasCustomPrompt="1"/>
          </p:nvPr>
        </p:nvSpPr>
        <p:spPr>
          <a:xfrm>
            <a:off x="7519674" y="3966192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1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7519674" y="4527260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2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7519674" y="5088328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3" name="Text Placeholder 5"/>
          <p:cNvSpPr>
            <a:spLocks noGrp="1"/>
          </p:cNvSpPr>
          <p:nvPr>
            <p:ph type="body" sz="quarter" idx="36" hasCustomPrompt="1"/>
          </p:nvPr>
        </p:nvSpPr>
        <p:spPr>
          <a:xfrm>
            <a:off x="7519674" y="5649395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4" name="Rectangle 43"/>
          <p:cNvSpPr/>
          <p:nvPr userDrawn="1"/>
        </p:nvSpPr>
        <p:spPr>
          <a:xfrm>
            <a:off x="11649529" y="2021279"/>
            <a:ext cx="3615871" cy="58510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5" name="Rectangle 44"/>
          <p:cNvSpPr/>
          <p:nvPr userDrawn="1"/>
        </p:nvSpPr>
        <p:spPr>
          <a:xfrm>
            <a:off x="11649529" y="2606386"/>
            <a:ext cx="3615871" cy="1171121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6" name="Rectangle 45"/>
          <p:cNvSpPr/>
          <p:nvPr userDrawn="1"/>
        </p:nvSpPr>
        <p:spPr>
          <a:xfrm>
            <a:off x="11649529" y="3777507"/>
            <a:ext cx="3615871" cy="257379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7" name="Rectangle 46"/>
          <p:cNvSpPr/>
          <p:nvPr userDrawn="1"/>
        </p:nvSpPr>
        <p:spPr>
          <a:xfrm>
            <a:off x="11649529" y="6351299"/>
            <a:ext cx="3615871" cy="31455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8" name="Text Placeholder 5"/>
          <p:cNvSpPr>
            <a:spLocks noGrp="1"/>
          </p:cNvSpPr>
          <p:nvPr>
            <p:ph type="body" sz="quarter" idx="37" hasCustomPrompt="1"/>
          </p:nvPr>
        </p:nvSpPr>
        <p:spPr>
          <a:xfrm>
            <a:off x="11833139" y="2008188"/>
            <a:ext cx="3248651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49" name="Text Placeholder 5"/>
          <p:cNvSpPr>
            <a:spLocks noGrp="1"/>
          </p:cNvSpPr>
          <p:nvPr>
            <p:ph type="body" sz="quarter" idx="38" hasCustomPrompt="1"/>
          </p:nvPr>
        </p:nvSpPr>
        <p:spPr>
          <a:xfrm>
            <a:off x="11833139" y="2746994"/>
            <a:ext cx="3248651" cy="84182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36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50" name="Text Placeholder 5"/>
          <p:cNvSpPr>
            <a:spLocks noGrp="1"/>
          </p:cNvSpPr>
          <p:nvPr>
            <p:ph type="body" sz="quarter" idx="39" hasCustomPrompt="1"/>
          </p:nvPr>
        </p:nvSpPr>
        <p:spPr>
          <a:xfrm>
            <a:off x="11833139" y="3966192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1" name="Text Placeholder 5"/>
          <p:cNvSpPr>
            <a:spLocks noGrp="1"/>
          </p:cNvSpPr>
          <p:nvPr>
            <p:ph type="body" sz="quarter" idx="40" hasCustomPrompt="1"/>
          </p:nvPr>
        </p:nvSpPr>
        <p:spPr>
          <a:xfrm>
            <a:off x="11833139" y="4527260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2" name="Text Placeholder 5"/>
          <p:cNvSpPr>
            <a:spLocks noGrp="1"/>
          </p:cNvSpPr>
          <p:nvPr>
            <p:ph type="body" sz="quarter" idx="41" hasCustomPrompt="1"/>
          </p:nvPr>
        </p:nvSpPr>
        <p:spPr>
          <a:xfrm>
            <a:off x="11833139" y="5088328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3" name="Text Placeholder 5"/>
          <p:cNvSpPr>
            <a:spLocks noGrp="1"/>
          </p:cNvSpPr>
          <p:nvPr>
            <p:ph type="body" sz="quarter" idx="42" hasCustomPrompt="1"/>
          </p:nvPr>
        </p:nvSpPr>
        <p:spPr>
          <a:xfrm>
            <a:off x="11833139" y="5649395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7" name="Title 1"/>
          <p:cNvSpPr>
            <a:spLocks noGrp="1"/>
          </p:cNvSpPr>
          <p:nvPr>
            <p:ph type="title" hasCustomPrompt="1"/>
          </p:nvPr>
        </p:nvSpPr>
        <p:spPr>
          <a:xfrm>
            <a:off x="1943100" y="7000825"/>
            <a:ext cx="5184775" cy="2048004"/>
          </a:xfrm>
        </p:spPr>
        <p:txBody>
          <a:bodyPr anchor="ctr"/>
          <a:lstStyle>
            <a:lvl1pPr algn="r">
              <a:defRPr/>
            </a:lvl1pPr>
          </a:lstStyle>
          <a:p>
            <a:r>
              <a:rPr kumimoji="1" lang="en-US" altLang="ja-JP" dirty="0"/>
              <a:t>Slide title</a:t>
            </a:r>
            <a:endParaRPr kumimoji="1" lang="ja-JP" altLang="en-US" dirty="0"/>
          </a:p>
        </p:txBody>
      </p:sp>
      <p:sp>
        <p:nvSpPr>
          <p:cNvPr id="5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7578969" y="7188201"/>
            <a:ext cx="7686431" cy="1663700"/>
          </a:xfrm>
        </p:spPr>
        <p:txBody>
          <a:bodyPr anchor="ctr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10051479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4209672" y="4215132"/>
            <a:ext cx="12135229" cy="936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4209672" y="5146691"/>
            <a:ext cx="12135229" cy="936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4209672" y="6078250"/>
            <a:ext cx="12135229" cy="936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4209672" y="7009809"/>
            <a:ext cx="12135229" cy="936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4209672" y="7941368"/>
            <a:ext cx="12135229" cy="936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4209672" y="3487638"/>
            <a:ext cx="1673557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tx2"/>
                </a:solidFill>
                <a:latin typeface="+mn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5951476" y="3487638"/>
            <a:ext cx="1673557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tx2"/>
                </a:solidFill>
                <a:latin typeface="+mn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7693280" y="3487638"/>
            <a:ext cx="1673557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tx2"/>
                </a:solidFill>
                <a:latin typeface="+mn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9435084" y="3487638"/>
            <a:ext cx="1673557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tx2"/>
                </a:solidFill>
                <a:latin typeface="+mn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26" hasCustomPrompt="1"/>
          </p:nvPr>
        </p:nvSpPr>
        <p:spPr>
          <a:xfrm>
            <a:off x="11176888" y="3487638"/>
            <a:ext cx="1673557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tx2"/>
                </a:solidFill>
                <a:latin typeface="+mn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27" hasCustomPrompt="1"/>
          </p:nvPr>
        </p:nvSpPr>
        <p:spPr>
          <a:xfrm>
            <a:off x="12918692" y="3487638"/>
            <a:ext cx="1673557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tx2"/>
                </a:solidFill>
                <a:latin typeface="+mn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28" hasCustomPrompt="1"/>
          </p:nvPr>
        </p:nvSpPr>
        <p:spPr>
          <a:xfrm>
            <a:off x="14660494" y="3487638"/>
            <a:ext cx="1673557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tx2"/>
                </a:solidFill>
                <a:latin typeface="+mn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29" hasCustomPrompt="1"/>
          </p:nvPr>
        </p:nvSpPr>
        <p:spPr>
          <a:xfrm>
            <a:off x="1403350" y="4398423"/>
            <a:ext cx="2601605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30" hasCustomPrompt="1"/>
          </p:nvPr>
        </p:nvSpPr>
        <p:spPr>
          <a:xfrm>
            <a:off x="1403350" y="5329982"/>
            <a:ext cx="2601605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31" hasCustomPrompt="1"/>
          </p:nvPr>
        </p:nvSpPr>
        <p:spPr>
          <a:xfrm>
            <a:off x="1403350" y="6261541"/>
            <a:ext cx="2601605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32" hasCustomPrompt="1"/>
          </p:nvPr>
        </p:nvSpPr>
        <p:spPr>
          <a:xfrm>
            <a:off x="1403350" y="7180887"/>
            <a:ext cx="2601605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1" name="Text Placeholder 5"/>
          <p:cNvSpPr>
            <a:spLocks noGrp="1"/>
          </p:cNvSpPr>
          <p:nvPr>
            <p:ph type="body" sz="quarter" idx="33" hasCustomPrompt="1"/>
          </p:nvPr>
        </p:nvSpPr>
        <p:spPr>
          <a:xfrm>
            <a:off x="1403350" y="8124659"/>
            <a:ext cx="2601605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2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1250122"/>
            <a:ext cx="12242800" cy="1042908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3022601" y="2293030"/>
            <a:ext cx="12242800" cy="440459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37489519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 Tabl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4209671" y="4363259"/>
            <a:ext cx="12135229" cy="56941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4209672" y="3610879"/>
            <a:ext cx="1009934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bg2"/>
                </a:solidFill>
                <a:latin typeface="+mn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6226128" y="3610879"/>
            <a:ext cx="1009934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bg2"/>
                </a:solidFill>
                <a:latin typeface="+mn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8242584" y="3610879"/>
            <a:ext cx="1009934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bg2"/>
                </a:solidFill>
                <a:latin typeface="+mn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10259040" y="3610879"/>
            <a:ext cx="1009934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bg2"/>
                </a:solidFill>
                <a:latin typeface="+mn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26" hasCustomPrompt="1"/>
          </p:nvPr>
        </p:nvSpPr>
        <p:spPr>
          <a:xfrm>
            <a:off x="12275496" y="3610879"/>
            <a:ext cx="1009934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bg2"/>
                </a:solidFill>
                <a:latin typeface="+mn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27" hasCustomPrompt="1"/>
          </p:nvPr>
        </p:nvSpPr>
        <p:spPr>
          <a:xfrm>
            <a:off x="14291952" y="3610879"/>
            <a:ext cx="1009934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bg2"/>
                </a:solidFill>
                <a:latin typeface="+mn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29" hasCustomPrompt="1"/>
          </p:nvPr>
        </p:nvSpPr>
        <p:spPr>
          <a:xfrm>
            <a:off x="1403351" y="4363259"/>
            <a:ext cx="2601604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4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5217900" y="3610879"/>
            <a:ext cx="1009934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bg2"/>
                </a:solidFill>
                <a:latin typeface="+mn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5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7234356" y="3610879"/>
            <a:ext cx="1009934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bg2"/>
                </a:solidFill>
                <a:latin typeface="+mn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36" hasCustomPrompt="1"/>
          </p:nvPr>
        </p:nvSpPr>
        <p:spPr>
          <a:xfrm>
            <a:off x="9250812" y="3610879"/>
            <a:ext cx="1009934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bg2"/>
                </a:solidFill>
                <a:latin typeface="+mn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37" hasCustomPrompt="1"/>
          </p:nvPr>
        </p:nvSpPr>
        <p:spPr>
          <a:xfrm>
            <a:off x="11267268" y="3610879"/>
            <a:ext cx="1009934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bg2"/>
                </a:solidFill>
                <a:latin typeface="+mn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8" name="Text Placeholder 5"/>
          <p:cNvSpPr>
            <a:spLocks noGrp="1"/>
          </p:cNvSpPr>
          <p:nvPr>
            <p:ph type="body" sz="quarter" idx="38" hasCustomPrompt="1"/>
          </p:nvPr>
        </p:nvSpPr>
        <p:spPr>
          <a:xfrm>
            <a:off x="13283724" y="3610879"/>
            <a:ext cx="1009934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bg2"/>
                </a:solidFill>
                <a:latin typeface="+mn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39" hasCustomPrompt="1"/>
          </p:nvPr>
        </p:nvSpPr>
        <p:spPr>
          <a:xfrm>
            <a:off x="15300183" y="3610879"/>
            <a:ext cx="1009934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bg2"/>
                </a:solidFill>
                <a:latin typeface="+mn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30" name="Rectangle 29"/>
          <p:cNvSpPr/>
          <p:nvPr userDrawn="1"/>
        </p:nvSpPr>
        <p:spPr>
          <a:xfrm>
            <a:off x="4209671" y="4932677"/>
            <a:ext cx="12135229" cy="5694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1" name="Text Placeholder 5"/>
          <p:cNvSpPr>
            <a:spLocks noGrp="1"/>
          </p:cNvSpPr>
          <p:nvPr>
            <p:ph type="body" sz="quarter" idx="40" hasCustomPrompt="1"/>
          </p:nvPr>
        </p:nvSpPr>
        <p:spPr>
          <a:xfrm>
            <a:off x="1403351" y="4932677"/>
            <a:ext cx="2601604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32" name="Rectangle 31"/>
          <p:cNvSpPr/>
          <p:nvPr userDrawn="1"/>
        </p:nvSpPr>
        <p:spPr>
          <a:xfrm>
            <a:off x="4209671" y="5502095"/>
            <a:ext cx="12135229" cy="56941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3" name="Text Placeholder 5"/>
          <p:cNvSpPr>
            <a:spLocks noGrp="1"/>
          </p:cNvSpPr>
          <p:nvPr>
            <p:ph type="body" sz="quarter" idx="41" hasCustomPrompt="1"/>
          </p:nvPr>
        </p:nvSpPr>
        <p:spPr>
          <a:xfrm>
            <a:off x="1403351" y="5502095"/>
            <a:ext cx="2601604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34" name="Rectangle 33"/>
          <p:cNvSpPr/>
          <p:nvPr userDrawn="1"/>
        </p:nvSpPr>
        <p:spPr>
          <a:xfrm>
            <a:off x="4209671" y="6071513"/>
            <a:ext cx="12135229" cy="5694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5" name="Text Placeholder 5"/>
          <p:cNvSpPr>
            <a:spLocks noGrp="1"/>
          </p:cNvSpPr>
          <p:nvPr>
            <p:ph type="body" sz="quarter" idx="42" hasCustomPrompt="1"/>
          </p:nvPr>
        </p:nvSpPr>
        <p:spPr>
          <a:xfrm>
            <a:off x="1403351" y="6071513"/>
            <a:ext cx="2601604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36" name="Rectangle 35"/>
          <p:cNvSpPr/>
          <p:nvPr userDrawn="1"/>
        </p:nvSpPr>
        <p:spPr>
          <a:xfrm>
            <a:off x="4209671" y="6640931"/>
            <a:ext cx="12135229" cy="56941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7" name="Text Placeholder 5"/>
          <p:cNvSpPr>
            <a:spLocks noGrp="1"/>
          </p:cNvSpPr>
          <p:nvPr>
            <p:ph type="body" sz="quarter" idx="43" hasCustomPrompt="1"/>
          </p:nvPr>
        </p:nvSpPr>
        <p:spPr>
          <a:xfrm>
            <a:off x="1403351" y="6640931"/>
            <a:ext cx="2601604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38" name="Rectangle 37"/>
          <p:cNvSpPr/>
          <p:nvPr userDrawn="1"/>
        </p:nvSpPr>
        <p:spPr>
          <a:xfrm>
            <a:off x="4209671" y="7210349"/>
            <a:ext cx="12135229" cy="5694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9" name="Text Placeholder 5"/>
          <p:cNvSpPr>
            <a:spLocks noGrp="1"/>
          </p:cNvSpPr>
          <p:nvPr>
            <p:ph type="body" sz="quarter" idx="44" hasCustomPrompt="1"/>
          </p:nvPr>
        </p:nvSpPr>
        <p:spPr>
          <a:xfrm>
            <a:off x="1403351" y="7210349"/>
            <a:ext cx="2601604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40" name="Rectangle 39"/>
          <p:cNvSpPr/>
          <p:nvPr userDrawn="1"/>
        </p:nvSpPr>
        <p:spPr>
          <a:xfrm>
            <a:off x="4209671" y="7747989"/>
            <a:ext cx="12135229" cy="56941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1" name="Text Placeholder 5"/>
          <p:cNvSpPr>
            <a:spLocks noGrp="1"/>
          </p:cNvSpPr>
          <p:nvPr>
            <p:ph type="body" sz="quarter" idx="45" hasCustomPrompt="1"/>
          </p:nvPr>
        </p:nvSpPr>
        <p:spPr>
          <a:xfrm>
            <a:off x="1403351" y="7747989"/>
            <a:ext cx="2601604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42" name="Rectangle 41"/>
          <p:cNvSpPr/>
          <p:nvPr userDrawn="1"/>
        </p:nvSpPr>
        <p:spPr>
          <a:xfrm>
            <a:off x="4209671" y="8317407"/>
            <a:ext cx="12135229" cy="5694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3" name="Text Placeholder 5"/>
          <p:cNvSpPr>
            <a:spLocks noGrp="1"/>
          </p:cNvSpPr>
          <p:nvPr>
            <p:ph type="body" sz="quarter" idx="46" hasCustomPrompt="1"/>
          </p:nvPr>
        </p:nvSpPr>
        <p:spPr>
          <a:xfrm>
            <a:off x="1403351" y="8317407"/>
            <a:ext cx="2601604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44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1250122"/>
            <a:ext cx="12242800" cy="1042908"/>
          </a:xfrm>
        </p:spPr>
        <p:txBody>
          <a:bodyPr anchor="b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45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3022601" y="2293030"/>
            <a:ext cx="12242800" cy="440459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bg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699725574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5x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9143999" y="3270250"/>
            <a:ext cx="7740652" cy="936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9143999" y="4201809"/>
            <a:ext cx="7740652" cy="936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9143999" y="5133368"/>
            <a:ext cx="7740652" cy="936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9143999" y="6064927"/>
            <a:ext cx="7740652" cy="936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9143999" y="6996486"/>
            <a:ext cx="7740652" cy="936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6515101" y="2338691"/>
            <a:ext cx="2628899" cy="936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9143999" y="2338691"/>
            <a:ext cx="7740651" cy="936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6515100" y="3270250"/>
            <a:ext cx="2628900" cy="936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6515100" y="4201809"/>
            <a:ext cx="2628900" cy="936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6515100" y="5133368"/>
            <a:ext cx="2628900" cy="936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5" name="Rectangle 14"/>
          <p:cNvSpPr/>
          <p:nvPr userDrawn="1"/>
        </p:nvSpPr>
        <p:spPr>
          <a:xfrm>
            <a:off x="6515100" y="6064927"/>
            <a:ext cx="2628900" cy="936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6" name="Rectangle 15"/>
          <p:cNvSpPr/>
          <p:nvPr userDrawn="1"/>
        </p:nvSpPr>
        <p:spPr>
          <a:xfrm>
            <a:off x="6515100" y="6996486"/>
            <a:ext cx="2628900" cy="936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6658841" y="2521982"/>
            <a:ext cx="234141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 i="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9423976" y="2519762"/>
            <a:ext cx="3508663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 i="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13096010" y="2519762"/>
            <a:ext cx="3508663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 i="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1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6658841" y="3453541"/>
            <a:ext cx="234141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 i="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26" hasCustomPrompt="1"/>
          </p:nvPr>
        </p:nvSpPr>
        <p:spPr>
          <a:xfrm>
            <a:off x="6658841" y="4385100"/>
            <a:ext cx="234141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 i="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27" hasCustomPrompt="1"/>
          </p:nvPr>
        </p:nvSpPr>
        <p:spPr>
          <a:xfrm>
            <a:off x="6658841" y="5316659"/>
            <a:ext cx="234141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 i="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4" name="Text Placeholder 5"/>
          <p:cNvSpPr>
            <a:spLocks noGrp="1"/>
          </p:cNvSpPr>
          <p:nvPr>
            <p:ph type="body" sz="quarter" idx="28" hasCustomPrompt="1"/>
          </p:nvPr>
        </p:nvSpPr>
        <p:spPr>
          <a:xfrm>
            <a:off x="6658841" y="6248218"/>
            <a:ext cx="234141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 i="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5" name="Text Placeholder 5"/>
          <p:cNvSpPr>
            <a:spLocks noGrp="1"/>
          </p:cNvSpPr>
          <p:nvPr>
            <p:ph type="body" sz="quarter" idx="29" hasCustomPrompt="1"/>
          </p:nvPr>
        </p:nvSpPr>
        <p:spPr>
          <a:xfrm>
            <a:off x="6658841" y="7179777"/>
            <a:ext cx="234141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 i="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30" hasCustomPrompt="1"/>
          </p:nvPr>
        </p:nvSpPr>
        <p:spPr>
          <a:xfrm>
            <a:off x="9432636" y="3449429"/>
            <a:ext cx="3503016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31" hasCustomPrompt="1"/>
          </p:nvPr>
        </p:nvSpPr>
        <p:spPr>
          <a:xfrm>
            <a:off x="9432636" y="4376547"/>
            <a:ext cx="3503016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8" name="Text Placeholder 5"/>
          <p:cNvSpPr>
            <a:spLocks noGrp="1"/>
          </p:cNvSpPr>
          <p:nvPr>
            <p:ph type="body" sz="quarter" idx="32" hasCustomPrompt="1"/>
          </p:nvPr>
        </p:nvSpPr>
        <p:spPr>
          <a:xfrm>
            <a:off x="9432636" y="5330674"/>
            <a:ext cx="3503016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33" hasCustomPrompt="1"/>
          </p:nvPr>
        </p:nvSpPr>
        <p:spPr>
          <a:xfrm>
            <a:off x="9432636" y="6259968"/>
            <a:ext cx="3503016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0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9432636" y="7188984"/>
            <a:ext cx="3503016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1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13082155" y="3449429"/>
            <a:ext cx="3503016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2" name="Text Placeholder 5"/>
          <p:cNvSpPr>
            <a:spLocks noGrp="1"/>
          </p:cNvSpPr>
          <p:nvPr>
            <p:ph type="body" sz="quarter" idx="36" hasCustomPrompt="1"/>
          </p:nvPr>
        </p:nvSpPr>
        <p:spPr>
          <a:xfrm>
            <a:off x="13082155" y="4376547"/>
            <a:ext cx="3503016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3" name="Text Placeholder 5"/>
          <p:cNvSpPr>
            <a:spLocks noGrp="1"/>
          </p:cNvSpPr>
          <p:nvPr>
            <p:ph type="body" sz="quarter" idx="37" hasCustomPrompt="1"/>
          </p:nvPr>
        </p:nvSpPr>
        <p:spPr>
          <a:xfrm>
            <a:off x="13082155" y="5330674"/>
            <a:ext cx="3503016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4" name="Text Placeholder 5"/>
          <p:cNvSpPr>
            <a:spLocks noGrp="1"/>
          </p:cNvSpPr>
          <p:nvPr>
            <p:ph type="body" sz="quarter" idx="38" hasCustomPrompt="1"/>
          </p:nvPr>
        </p:nvSpPr>
        <p:spPr>
          <a:xfrm>
            <a:off x="13082155" y="6259968"/>
            <a:ext cx="3503016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5" name="Text Placeholder 5"/>
          <p:cNvSpPr>
            <a:spLocks noGrp="1"/>
          </p:cNvSpPr>
          <p:nvPr>
            <p:ph type="body" sz="quarter" idx="39" hasCustomPrompt="1"/>
          </p:nvPr>
        </p:nvSpPr>
        <p:spPr>
          <a:xfrm>
            <a:off x="13082155" y="7188984"/>
            <a:ext cx="3503016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40" name="Straight Connector 39"/>
          <p:cNvCxnSpPr/>
          <p:nvPr userDrawn="1"/>
        </p:nvCxnSpPr>
        <p:spPr>
          <a:xfrm>
            <a:off x="1517651" y="5141913"/>
            <a:ext cx="4997449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itle 1"/>
          <p:cNvSpPr>
            <a:spLocks noGrp="1"/>
          </p:cNvSpPr>
          <p:nvPr>
            <p:ph type="title" hasCustomPrompt="1"/>
          </p:nvPr>
        </p:nvSpPr>
        <p:spPr>
          <a:xfrm>
            <a:off x="1403351" y="1398589"/>
            <a:ext cx="4385142" cy="3648420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42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22400" y="5360988"/>
            <a:ext cx="436880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62618437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5x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9143999" y="2332814"/>
            <a:ext cx="7740652" cy="936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9143999" y="3269260"/>
            <a:ext cx="7740652" cy="936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9143999" y="4205706"/>
            <a:ext cx="7740652" cy="936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9143999" y="5142152"/>
            <a:ext cx="7740652" cy="936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9143999" y="6078598"/>
            <a:ext cx="7740652" cy="936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6515101" y="1396368"/>
            <a:ext cx="2628899" cy="936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9144000" y="1396368"/>
            <a:ext cx="7740651" cy="93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6515100" y="2332814"/>
            <a:ext cx="2628900" cy="936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6515100" y="3269260"/>
            <a:ext cx="2628900" cy="936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6515100" y="4205706"/>
            <a:ext cx="2628900" cy="936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5" name="Rectangle 14"/>
          <p:cNvSpPr/>
          <p:nvPr userDrawn="1"/>
        </p:nvSpPr>
        <p:spPr>
          <a:xfrm>
            <a:off x="6515100" y="5142152"/>
            <a:ext cx="2628900" cy="936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6" name="Rectangle 15"/>
          <p:cNvSpPr/>
          <p:nvPr userDrawn="1"/>
        </p:nvSpPr>
        <p:spPr>
          <a:xfrm>
            <a:off x="6515100" y="6078598"/>
            <a:ext cx="2628900" cy="936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6658841" y="1557228"/>
            <a:ext cx="234141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 i="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9311516" y="1557228"/>
            <a:ext cx="237977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 i="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11842621" y="1557228"/>
            <a:ext cx="237977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 i="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1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6658841" y="2549866"/>
            <a:ext cx="234141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 i="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26" hasCustomPrompt="1"/>
          </p:nvPr>
        </p:nvSpPr>
        <p:spPr>
          <a:xfrm>
            <a:off x="6658841" y="3481425"/>
            <a:ext cx="234141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 i="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27" hasCustomPrompt="1"/>
          </p:nvPr>
        </p:nvSpPr>
        <p:spPr>
          <a:xfrm>
            <a:off x="6658841" y="4412984"/>
            <a:ext cx="234141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 i="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4" name="Text Placeholder 5"/>
          <p:cNvSpPr>
            <a:spLocks noGrp="1"/>
          </p:cNvSpPr>
          <p:nvPr>
            <p:ph type="body" sz="quarter" idx="28" hasCustomPrompt="1"/>
          </p:nvPr>
        </p:nvSpPr>
        <p:spPr>
          <a:xfrm>
            <a:off x="6658841" y="5344543"/>
            <a:ext cx="234141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 i="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5" name="Text Placeholder 5"/>
          <p:cNvSpPr>
            <a:spLocks noGrp="1"/>
          </p:cNvSpPr>
          <p:nvPr>
            <p:ph type="body" sz="quarter" idx="29" hasCustomPrompt="1"/>
          </p:nvPr>
        </p:nvSpPr>
        <p:spPr>
          <a:xfrm>
            <a:off x="6658841" y="6276102"/>
            <a:ext cx="234141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 i="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30" hasCustomPrompt="1"/>
          </p:nvPr>
        </p:nvSpPr>
        <p:spPr>
          <a:xfrm>
            <a:off x="9320175" y="2545754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31" hasCustomPrompt="1"/>
          </p:nvPr>
        </p:nvSpPr>
        <p:spPr>
          <a:xfrm>
            <a:off x="9320175" y="3472872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8" name="Text Placeholder 5"/>
          <p:cNvSpPr>
            <a:spLocks noGrp="1"/>
          </p:cNvSpPr>
          <p:nvPr>
            <p:ph type="body" sz="quarter" idx="32" hasCustomPrompt="1"/>
          </p:nvPr>
        </p:nvSpPr>
        <p:spPr>
          <a:xfrm>
            <a:off x="9320175" y="4426999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33" hasCustomPrompt="1"/>
          </p:nvPr>
        </p:nvSpPr>
        <p:spPr>
          <a:xfrm>
            <a:off x="9320175" y="5356293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0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9320175" y="6285309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1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11828765" y="2545754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2" name="Text Placeholder 5"/>
          <p:cNvSpPr>
            <a:spLocks noGrp="1"/>
          </p:cNvSpPr>
          <p:nvPr>
            <p:ph type="body" sz="quarter" idx="36" hasCustomPrompt="1"/>
          </p:nvPr>
        </p:nvSpPr>
        <p:spPr>
          <a:xfrm>
            <a:off x="11828765" y="3472872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3" name="Text Placeholder 5"/>
          <p:cNvSpPr>
            <a:spLocks noGrp="1"/>
          </p:cNvSpPr>
          <p:nvPr>
            <p:ph type="body" sz="quarter" idx="37" hasCustomPrompt="1"/>
          </p:nvPr>
        </p:nvSpPr>
        <p:spPr>
          <a:xfrm>
            <a:off x="11828765" y="4426999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4" name="Text Placeholder 5"/>
          <p:cNvSpPr>
            <a:spLocks noGrp="1"/>
          </p:cNvSpPr>
          <p:nvPr>
            <p:ph type="body" sz="quarter" idx="38" hasCustomPrompt="1"/>
          </p:nvPr>
        </p:nvSpPr>
        <p:spPr>
          <a:xfrm>
            <a:off x="11828765" y="5356293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5" name="Text Placeholder 5"/>
          <p:cNvSpPr>
            <a:spLocks noGrp="1"/>
          </p:cNvSpPr>
          <p:nvPr>
            <p:ph type="body" sz="quarter" idx="39" hasCustomPrompt="1"/>
          </p:nvPr>
        </p:nvSpPr>
        <p:spPr>
          <a:xfrm>
            <a:off x="11828765" y="6285309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40" name="Straight Connector 39"/>
          <p:cNvCxnSpPr/>
          <p:nvPr userDrawn="1"/>
        </p:nvCxnSpPr>
        <p:spPr>
          <a:xfrm>
            <a:off x="1517651" y="5141913"/>
            <a:ext cx="4997449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itle 1"/>
          <p:cNvSpPr>
            <a:spLocks noGrp="1"/>
          </p:cNvSpPr>
          <p:nvPr>
            <p:ph type="title" hasCustomPrompt="1"/>
          </p:nvPr>
        </p:nvSpPr>
        <p:spPr>
          <a:xfrm>
            <a:off x="1403351" y="1398589"/>
            <a:ext cx="4312300" cy="3648420"/>
          </a:xfrm>
        </p:spPr>
        <p:txBody>
          <a:bodyPr anchor="b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42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22400" y="5360988"/>
            <a:ext cx="4296229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7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11169650" y="9616425"/>
            <a:ext cx="6781800" cy="547603"/>
          </a:xfrm>
        </p:spPr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38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6757650" y="8877368"/>
            <a:ext cx="1219200" cy="1012858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39" name="Rectangle 38"/>
          <p:cNvSpPr/>
          <p:nvPr userDrawn="1"/>
        </p:nvSpPr>
        <p:spPr>
          <a:xfrm>
            <a:off x="9143999" y="7015044"/>
            <a:ext cx="7740652" cy="936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3" name="Rectangle 42"/>
          <p:cNvSpPr/>
          <p:nvPr userDrawn="1"/>
        </p:nvSpPr>
        <p:spPr>
          <a:xfrm>
            <a:off x="9143999" y="7951488"/>
            <a:ext cx="7740652" cy="936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4" name="Rectangle 43"/>
          <p:cNvSpPr/>
          <p:nvPr userDrawn="1"/>
        </p:nvSpPr>
        <p:spPr>
          <a:xfrm>
            <a:off x="6515100" y="7015044"/>
            <a:ext cx="2628900" cy="936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5" name="Rectangle 44"/>
          <p:cNvSpPr/>
          <p:nvPr userDrawn="1"/>
        </p:nvSpPr>
        <p:spPr>
          <a:xfrm>
            <a:off x="6515100" y="7951488"/>
            <a:ext cx="2628900" cy="936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6" name="Text Placeholder 5"/>
          <p:cNvSpPr>
            <a:spLocks noGrp="1"/>
          </p:cNvSpPr>
          <p:nvPr>
            <p:ph type="body" sz="quarter" idx="40" hasCustomPrompt="1"/>
          </p:nvPr>
        </p:nvSpPr>
        <p:spPr>
          <a:xfrm>
            <a:off x="6658841" y="7203220"/>
            <a:ext cx="234141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 i="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47" name="Text Placeholder 5"/>
          <p:cNvSpPr>
            <a:spLocks noGrp="1"/>
          </p:cNvSpPr>
          <p:nvPr>
            <p:ph type="body" sz="quarter" idx="41" hasCustomPrompt="1"/>
          </p:nvPr>
        </p:nvSpPr>
        <p:spPr>
          <a:xfrm>
            <a:off x="6658841" y="8134779"/>
            <a:ext cx="234141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 i="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48" name="Text Placeholder 5"/>
          <p:cNvSpPr>
            <a:spLocks noGrp="1"/>
          </p:cNvSpPr>
          <p:nvPr>
            <p:ph type="body" sz="quarter" idx="42" hasCustomPrompt="1"/>
          </p:nvPr>
        </p:nvSpPr>
        <p:spPr>
          <a:xfrm>
            <a:off x="9320175" y="7214970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9" name="Text Placeholder 5"/>
          <p:cNvSpPr>
            <a:spLocks noGrp="1"/>
          </p:cNvSpPr>
          <p:nvPr>
            <p:ph type="body" sz="quarter" idx="43" hasCustomPrompt="1"/>
          </p:nvPr>
        </p:nvSpPr>
        <p:spPr>
          <a:xfrm>
            <a:off x="9320175" y="8143986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0" name="Text Placeholder 5"/>
          <p:cNvSpPr>
            <a:spLocks noGrp="1"/>
          </p:cNvSpPr>
          <p:nvPr>
            <p:ph type="body" sz="quarter" idx="44" hasCustomPrompt="1"/>
          </p:nvPr>
        </p:nvSpPr>
        <p:spPr>
          <a:xfrm>
            <a:off x="11828765" y="7214970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1" name="Text Placeholder 5"/>
          <p:cNvSpPr>
            <a:spLocks noGrp="1"/>
          </p:cNvSpPr>
          <p:nvPr>
            <p:ph type="body" sz="quarter" idx="45" hasCustomPrompt="1"/>
          </p:nvPr>
        </p:nvSpPr>
        <p:spPr>
          <a:xfrm>
            <a:off x="11828765" y="8143986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2" name="Text Placeholder 5"/>
          <p:cNvSpPr>
            <a:spLocks noGrp="1"/>
          </p:cNvSpPr>
          <p:nvPr>
            <p:ph type="body" sz="quarter" idx="46" hasCustomPrompt="1"/>
          </p:nvPr>
        </p:nvSpPr>
        <p:spPr>
          <a:xfrm>
            <a:off x="14337355" y="1557228"/>
            <a:ext cx="237977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 i="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53" name="Text Placeholder 5"/>
          <p:cNvSpPr>
            <a:spLocks noGrp="1"/>
          </p:cNvSpPr>
          <p:nvPr>
            <p:ph type="body" sz="quarter" idx="47" hasCustomPrompt="1"/>
          </p:nvPr>
        </p:nvSpPr>
        <p:spPr>
          <a:xfrm>
            <a:off x="14323499" y="2545754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4" name="Text Placeholder 5"/>
          <p:cNvSpPr>
            <a:spLocks noGrp="1"/>
          </p:cNvSpPr>
          <p:nvPr>
            <p:ph type="body" sz="quarter" idx="48" hasCustomPrompt="1"/>
          </p:nvPr>
        </p:nvSpPr>
        <p:spPr>
          <a:xfrm>
            <a:off x="14323499" y="3472872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5" name="Text Placeholder 5"/>
          <p:cNvSpPr>
            <a:spLocks noGrp="1"/>
          </p:cNvSpPr>
          <p:nvPr>
            <p:ph type="body" sz="quarter" idx="49" hasCustomPrompt="1"/>
          </p:nvPr>
        </p:nvSpPr>
        <p:spPr>
          <a:xfrm>
            <a:off x="14323499" y="4426999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6" name="Text Placeholder 5"/>
          <p:cNvSpPr>
            <a:spLocks noGrp="1"/>
          </p:cNvSpPr>
          <p:nvPr>
            <p:ph type="body" sz="quarter" idx="50" hasCustomPrompt="1"/>
          </p:nvPr>
        </p:nvSpPr>
        <p:spPr>
          <a:xfrm>
            <a:off x="14323499" y="5356293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7" name="Text Placeholder 5"/>
          <p:cNvSpPr>
            <a:spLocks noGrp="1"/>
          </p:cNvSpPr>
          <p:nvPr>
            <p:ph type="body" sz="quarter" idx="51" hasCustomPrompt="1"/>
          </p:nvPr>
        </p:nvSpPr>
        <p:spPr>
          <a:xfrm>
            <a:off x="14323499" y="6285309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8" name="Text Placeholder 5"/>
          <p:cNvSpPr>
            <a:spLocks noGrp="1"/>
          </p:cNvSpPr>
          <p:nvPr>
            <p:ph type="body" sz="quarter" idx="52" hasCustomPrompt="1"/>
          </p:nvPr>
        </p:nvSpPr>
        <p:spPr>
          <a:xfrm>
            <a:off x="14323499" y="7214970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9" name="Text Placeholder 5"/>
          <p:cNvSpPr>
            <a:spLocks noGrp="1"/>
          </p:cNvSpPr>
          <p:nvPr>
            <p:ph type="body" sz="quarter" idx="53" hasCustomPrompt="1"/>
          </p:nvPr>
        </p:nvSpPr>
        <p:spPr>
          <a:xfrm>
            <a:off x="14323499" y="8143986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63736834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onl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09550" y="76200"/>
            <a:ext cx="7994649" cy="1092200"/>
          </a:xfrm>
        </p:spPr>
        <p:txBody>
          <a:bodyPr anchor="b"/>
          <a:lstStyle>
            <a:lvl1pPr algn="l">
              <a:defRPr baseline="0"/>
            </a:lvl1pPr>
          </a:lstStyle>
          <a:p>
            <a:r>
              <a:rPr kumimoji="1" lang="en-US" altLang="ja-JP"/>
              <a:t>Slide title</a:t>
            </a:r>
            <a:r>
              <a:rPr kumimoji="1" lang="zh-CN" altLang="en-US" dirty="0"/>
              <a:t> </a:t>
            </a: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22400" y="5360988"/>
            <a:ext cx="509270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7" name="Straight Connector 39"/>
          <p:cNvCxnSpPr/>
          <p:nvPr userDrawn="1"/>
        </p:nvCxnSpPr>
        <p:spPr>
          <a:xfrm>
            <a:off x="209550" y="1357313"/>
            <a:ext cx="17741900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6836500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only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403351" y="1398589"/>
            <a:ext cx="5111750" cy="3648420"/>
          </a:xfrm>
        </p:spPr>
        <p:txBody>
          <a:bodyPr anchor="b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22400" y="5360988"/>
            <a:ext cx="509270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11169650" y="9616425"/>
            <a:ext cx="6781800" cy="547603"/>
          </a:xfrm>
        </p:spPr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6757650" y="8877368"/>
            <a:ext cx="1219200" cy="1012858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69799025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onl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11160124" y="1398589"/>
            <a:ext cx="5184775" cy="3648420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1179173" y="5360988"/>
            <a:ext cx="5165453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78290364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3270249"/>
            <a:ext cx="12242800" cy="3744913"/>
          </a:xfrm>
        </p:spPr>
        <p:txBody>
          <a:bodyPr anchor="ctr">
            <a:normAutofit/>
          </a:bodyPr>
          <a:lstStyle>
            <a:lvl1pPr algn="ctr">
              <a:lnSpc>
                <a:spcPct val="130000"/>
              </a:lnSpc>
              <a:defRPr sz="440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45024289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arch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5271512" y="4720143"/>
            <a:ext cx="5486544" cy="84512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grpSp>
        <p:nvGrpSpPr>
          <p:cNvPr id="7" name="Group 6"/>
          <p:cNvGrpSpPr/>
          <p:nvPr userDrawn="1"/>
        </p:nvGrpSpPr>
        <p:grpSpPr>
          <a:xfrm rot="2700000">
            <a:off x="5570309" y="4960383"/>
            <a:ext cx="569985" cy="364645"/>
            <a:chOff x="4700814" y="3860800"/>
            <a:chExt cx="907506" cy="580572"/>
          </a:xfrm>
        </p:grpSpPr>
        <p:sp>
          <p:nvSpPr>
            <p:cNvPr id="5" name="Circle: Hollow 4"/>
            <p:cNvSpPr/>
            <p:nvPr userDrawn="1"/>
          </p:nvSpPr>
          <p:spPr>
            <a:xfrm>
              <a:off x="4700814" y="3860800"/>
              <a:ext cx="580572" cy="580572"/>
            </a:xfrm>
            <a:prstGeom prst="donut">
              <a:avLst>
                <a:gd name="adj" fmla="val 10648"/>
              </a:avLst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Rectangle: Rounded Corners 5"/>
            <p:cNvSpPr/>
            <p:nvPr userDrawn="1"/>
          </p:nvSpPr>
          <p:spPr>
            <a:xfrm>
              <a:off x="5225143" y="4107542"/>
              <a:ext cx="383177" cy="91077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2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430691" y="4756843"/>
            <a:ext cx="4155651" cy="753007"/>
          </a:xfrm>
        </p:spPr>
        <p:txBody>
          <a:bodyPr anchor="ctr">
            <a:normAutofit/>
          </a:bodyPr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2400"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3" name="Rectangle 12"/>
          <p:cNvSpPr/>
          <p:nvPr userDrawn="1"/>
        </p:nvSpPr>
        <p:spPr>
          <a:xfrm>
            <a:off x="10940872" y="4720143"/>
            <a:ext cx="2227873" cy="84512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11098731" y="4857997"/>
            <a:ext cx="1903760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 i="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grpSp>
        <p:nvGrpSpPr>
          <p:cNvPr id="17" name="Group 16"/>
          <p:cNvGrpSpPr/>
          <p:nvPr userDrawn="1"/>
        </p:nvGrpSpPr>
        <p:grpSpPr>
          <a:xfrm rot="20515710">
            <a:off x="15428813" y="10820954"/>
            <a:ext cx="478971" cy="1006929"/>
            <a:chOff x="3991428" y="1654628"/>
            <a:chExt cx="478971" cy="1006929"/>
          </a:xfrm>
          <a:solidFill>
            <a:schemeClr val="bg1"/>
          </a:solidFill>
        </p:grpSpPr>
        <p:sp>
          <p:nvSpPr>
            <p:cNvPr id="15" name="Isosceles Triangle 14"/>
            <p:cNvSpPr/>
            <p:nvPr userDrawn="1"/>
          </p:nvSpPr>
          <p:spPr>
            <a:xfrm>
              <a:off x="3991428" y="1654628"/>
              <a:ext cx="478971" cy="725714"/>
            </a:xfrm>
            <a:custGeom>
              <a:avLst/>
              <a:gdLst>
                <a:gd name="connsiteX0" fmla="*/ 0 w 478971"/>
                <a:gd name="connsiteY0" fmla="*/ 725714 h 725714"/>
                <a:gd name="connsiteX1" fmla="*/ 239486 w 478971"/>
                <a:gd name="connsiteY1" fmla="*/ 0 h 725714"/>
                <a:gd name="connsiteX2" fmla="*/ 478971 w 478971"/>
                <a:gd name="connsiteY2" fmla="*/ 725714 h 725714"/>
                <a:gd name="connsiteX3" fmla="*/ 0 w 478971"/>
                <a:gd name="connsiteY3" fmla="*/ 725714 h 725714"/>
                <a:gd name="connsiteX0" fmla="*/ 0 w 478971"/>
                <a:gd name="connsiteY0" fmla="*/ 725714 h 726622"/>
                <a:gd name="connsiteX1" fmla="*/ 239486 w 478971"/>
                <a:gd name="connsiteY1" fmla="*/ 0 h 726622"/>
                <a:gd name="connsiteX2" fmla="*/ 478971 w 478971"/>
                <a:gd name="connsiteY2" fmla="*/ 725714 h 726622"/>
                <a:gd name="connsiteX3" fmla="*/ 237672 w 478971"/>
                <a:gd name="connsiteY3" fmla="*/ 726622 h 726622"/>
                <a:gd name="connsiteX4" fmla="*/ 0 w 478971"/>
                <a:gd name="connsiteY4" fmla="*/ 725714 h 726622"/>
                <a:gd name="connsiteX0" fmla="*/ 0 w 478971"/>
                <a:gd name="connsiteY0" fmla="*/ 725714 h 725714"/>
                <a:gd name="connsiteX1" fmla="*/ 239486 w 478971"/>
                <a:gd name="connsiteY1" fmla="*/ 0 h 725714"/>
                <a:gd name="connsiteX2" fmla="*/ 478971 w 478971"/>
                <a:gd name="connsiteY2" fmla="*/ 725714 h 725714"/>
                <a:gd name="connsiteX3" fmla="*/ 231322 w 478971"/>
                <a:gd name="connsiteY3" fmla="*/ 637722 h 725714"/>
                <a:gd name="connsiteX4" fmla="*/ 0 w 478971"/>
                <a:gd name="connsiteY4" fmla="*/ 725714 h 725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8971" h="725714">
                  <a:moveTo>
                    <a:pt x="0" y="725714"/>
                  </a:moveTo>
                  <a:lnTo>
                    <a:pt x="239486" y="0"/>
                  </a:lnTo>
                  <a:lnTo>
                    <a:pt x="478971" y="725714"/>
                  </a:lnTo>
                  <a:lnTo>
                    <a:pt x="231322" y="637722"/>
                  </a:lnTo>
                  <a:lnTo>
                    <a:pt x="0" y="725714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4175757" y="2255156"/>
              <a:ext cx="110312" cy="40640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6982972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10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9.xml"/><Relationship Id="rId3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108.xml"/><Relationship Id="rId2" Type="http://schemas.openxmlformats.org/officeDocument/2006/relationships/slideLayout" Target="../slideLayouts/slideLayout103.xml"/><Relationship Id="rId1" Type="http://schemas.openxmlformats.org/officeDocument/2006/relationships/slideLayout" Target="../slideLayouts/slideLayout102.xml"/><Relationship Id="rId6" Type="http://schemas.openxmlformats.org/officeDocument/2006/relationships/slideLayout" Target="../slideLayouts/slideLayout107.xml"/><Relationship Id="rId5" Type="http://schemas.openxmlformats.org/officeDocument/2006/relationships/slideLayout" Target="../slideLayouts/slideLayout106.xml"/><Relationship Id="rId4" Type="http://schemas.openxmlformats.org/officeDocument/2006/relationships/slideLayout" Target="../slideLayouts/slideLayout105.xml"/><Relationship Id="rId9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03350" y="547604"/>
            <a:ext cx="15481300" cy="1357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ja-JP" dirty="0"/>
              <a:t>Master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03350" y="2120901"/>
            <a:ext cx="15481300" cy="6730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Master Text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169650" y="9616425"/>
            <a:ext cx="6781800" cy="5476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265400" y="8877368"/>
            <a:ext cx="2711450" cy="101285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6000">
                <a:solidFill>
                  <a:schemeClr val="tx2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6976453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77" r:id="rId2"/>
    <p:sldLayoutId id="2147483758" r:id="rId3"/>
    <p:sldLayoutId id="2147483759" r:id="rId4"/>
    <p:sldLayoutId id="2147483765" r:id="rId5"/>
    <p:sldLayoutId id="2147483664" r:id="rId6"/>
    <p:sldLayoutId id="2147483665" r:id="rId7"/>
    <p:sldLayoutId id="2147483666" r:id="rId8"/>
    <p:sldLayoutId id="2147483681" r:id="rId9"/>
    <p:sldLayoutId id="2147483730" r:id="rId10"/>
    <p:sldLayoutId id="2147483689" r:id="rId11"/>
    <p:sldLayoutId id="2147483736" r:id="rId12"/>
    <p:sldLayoutId id="2147483686" r:id="rId13"/>
    <p:sldLayoutId id="2147483763" r:id="rId14"/>
    <p:sldLayoutId id="2147483667" r:id="rId15"/>
    <p:sldLayoutId id="2147483670" r:id="rId16"/>
    <p:sldLayoutId id="2147483668" r:id="rId17"/>
    <p:sldLayoutId id="2147483671" r:id="rId18"/>
    <p:sldLayoutId id="2147483672" r:id="rId19"/>
    <p:sldLayoutId id="2147483673" r:id="rId20"/>
    <p:sldLayoutId id="2147483678" r:id="rId21"/>
    <p:sldLayoutId id="2147483679" r:id="rId22"/>
    <p:sldLayoutId id="2147483685" r:id="rId23"/>
    <p:sldLayoutId id="2147483727" r:id="rId24"/>
    <p:sldLayoutId id="2147483682" r:id="rId25"/>
    <p:sldLayoutId id="2147483683" r:id="rId26"/>
    <p:sldLayoutId id="2147483687" r:id="rId27"/>
    <p:sldLayoutId id="2147483724" r:id="rId28"/>
    <p:sldLayoutId id="2147483726" r:id="rId29"/>
    <p:sldLayoutId id="2147483688" r:id="rId30"/>
    <p:sldLayoutId id="2147483699" r:id="rId31"/>
    <p:sldLayoutId id="2147483701" r:id="rId32"/>
    <p:sldLayoutId id="2147483705" r:id="rId33"/>
    <p:sldLayoutId id="2147483711" r:id="rId34"/>
    <p:sldLayoutId id="2147483725" r:id="rId35"/>
    <p:sldLayoutId id="2147483703" r:id="rId36"/>
    <p:sldLayoutId id="2147483710" r:id="rId37"/>
    <p:sldLayoutId id="2147483713" r:id="rId38"/>
    <p:sldLayoutId id="2147483728" r:id="rId39"/>
    <p:sldLayoutId id="2147483707" r:id="rId40"/>
    <p:sldLayoutId id="2147483709" r:id="rId41"/>
    <p:sldLayoutId id="2147483712" r:id="rId42"/>
    <p:sldLayoutId id="2147483708" r:id="rId43"/>
    <p:sldLayoutId id="2147483704" r:id="rId44"/>
    <p:sldLayoutId id="2147483706" r:id="rId45"/>
    <p:sldLayoutId id="2147483691" r:id="rId46"/>
    <p:sldLayoutId id="2147483690" r:id="rId47"/>
    <p:sldLayoutId id="2147483694" r:id="rId48"/>
    <p:sldLayoutId id="2147483693" r:id="rId49"/>
    <p:sldLayoutId id="2147483692" r:id="rId50"/>
    <p:sldLayoutId id="2147483696" r:id="rId51"/>
    <p:sldLayoutId id="2147483698" r:id="rId52"/>
    <p:sldLayoutId id="2147483697" r:id="rId53"/>
    <p:sldLayoutId id="2147483700" r:id="rId54"/>
    <p:sldLayoutId id="2147483714" r:id="rId55"/>
    <p:sldLayoutId id="2147483715" r:id="rId56"/>
    <p:sldLayoutId id="2147483716" r:id="rId57"/>
    <p:sldLayoutId id="2147483717" r:id="rId58"/>
    <p:sldLayoutId id="2147483718" r:id="rId59"/>
    <p:sldLayoutId id="2147483719" r:id="rId60"/>
    <p:sldLayoutId id="2147483750" r:id="rId61"/>
    <p:sldLayoutId id="2147483720" r:id="rId62"/>
    <p:sldLayoutId id="2147483723" r:id="rId63"/>
    <p:sldLayoutId id="2147483721" r:id="rId64"/>
    <p:sldLayoutId id="2147483722" r:id="rId65"/>
    <p:sldLayoutId id="2147483731" r:id="rId66"/>
    <p:sldLayoutId id="2147483729" r:id="rId67"/>
    <p:sldLayoutId id="2147483734" r:id="rId68"/>
    <p:sldLayoutId id="2147483732" r:id="rId69"/>
    <p:sldLayoutId id="2147483733" r:id="rId70"/>
    <p:sldLayoutId id="2147483770" r:id="rId71"/>
    <p:sldLayoutId id="2147483769" r:id="rId72"/>
    <p:sldLayoutId id="2147483735" r:id="rId73"/>
    <p:sldLayoutId id="2147483737" r:id="rId74"/>
    <p:sldLayoutId id="2147483745" r:id="rId75"/>
    <p:sldLayoutId id="2147483751" r:id="rId76"/>
    <p:sldLayoutId id="2147483738" r:id="rId77"/>
    <p:sldLayoutId id="2147483739" r:id="rId78"/>
    <p:sldLayoutId id="2147483774" r:id="rId79"/>
    <p:sldLayoutId id="2147483740" r:id="rId80"/>
    <p:sldLayoutId id="2147483741" r:id="rId81"/>
    <p:sldLayoutId id="2147483742" r:id="rId82"/>
    <p:sldLayoutId id="2147483743" r:id="rId83"/>
    <p:sldLayoutId id="2147483775" r:id="rId84"/>
    <p:sldLayoutId id="2147483744" r:id="rId85"/>
    <p:sldLayoutId id="2147483746" r:id="rId86"/>
    <p:sldLayoutId id="2147483766" r:id="rId87"/>
    <p:sldLayoutId id="2147483767" r:id="rId88"/>
    <p:sldLayoutId id="2147483747" r:id="rId89"/>
    <p:sldLayoutId id="2147483748" r:id="rId90"/>
    <p:sldLayoutId id="2147483749" r:id="rId91"/>
    <p:sldLayoutId id="2147483754" r:id="rId92"/>
    <p:sldLayoutId id="2147483752" r:id="rId93"/>
    <p:sldLayoutId id="2147483753" r:id="rId94"/>
    <p:sldLayoutId id="2147483755" r:id="rId95"/>
    <p:sldLayoutId id="2147483756" r:id="rId96"/>
    <p:sldLayoutId id="2147483757" r:id="rId97"/>
    <p:sldLayoutId id="2147483760" r:id="rId98"/>
    <p:sldLayoutId id="2147483764" r:id="rId99"/>
    <p:sldLayoutId id="2147483669" r:id="rId100"/>
    <p:sldLayoutId id="2147483778" r:id="rId101"/>
  </p:sldLayoutIdLst>
  <p:hf hdr="0" dt="0"/>
  <p:txStyles>
    <p:titleStyle>
      <a:lvl1pPr algn="l" defTabSz="1371417" rtl="0" eaLnBrk="1" latinLnBrk="0" hangingPunct="1">
        <a:lnSpc>
          <a:spcPct val="90000"/>
        </a:lnSpc>
        <a:spcBef>
          <a:spcPct val="0"/>
        </a:spcBef>
        <a:buNone/>
        <a:defRPr kumimoji="1" sz="5400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1371417" rtl="0" eaLnBrk="1" latinLnBrk="0" hangingPunct="1">
        <a:lnSpc>
          <a:spcPct val="160000"/>
        </a:lnSpc>
        <a:spcBef>
          <a:spcPts val="0"/>
        </a:spcBef>
        <a:buFont typeface="Arial" panose="020B0604020202020204" pitchFamily="34" charset="0"/>
        <a:buNone/>
        <a:defRPr kumimoji="1" sz="16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1028563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271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399980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5689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397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106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2814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8523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09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417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126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2834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8543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251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799960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5668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9" userDrawn="1">
          <p15:clr>
            <a:srgbClr val="F26B43"/>
          </p15:clr>
        </p15:guide>
        <p15:guide id="2" pos="5760" userDrawn="1">
          <p15:clr>
            <a:srgbClr val="F26B43"/>
          </p15:clr>
        </p15:guide>
        <p15:guide id="3" orient="horz" pos="881" userDrawn="1">
          <p15:clr>
            <a:srgbClr val="F26B43"/>
          </p15:clr>
        </p15:guide>
        <p15:guide id="4" orient="horz" pos="5598" userDrawn="1">
          <p15:clr>
            <a:srgbClr val="F26B43"/>
          </p15:clr>
        </p15:guide>
        <p15:guide id="5" pos="1224" userDrawn="1">
          <p15:clr>
            <a:srgbClr val="F26B43"/>
          </p15:clr>
        </p15:guide>
        <p15:guide id="6" pos="10296" userDrawn="1">
          <p15:clr>
            <a:srgbClr val="F26B43"/>
          </p15:clr>
        </p15:guide>
        <p15:guide id="7" pos="9616" userDrawn="1">
          <p15:clr>
            <a:srgbClr val="F26B43"/>
          </p15:clr>
        </p15:guide>
        <p15:guide id="8" pos="1904" userDrawn="1">
          <p15:clr>
            <a:srgbClr val="F26B43"/>
          </p15:clr>
        </p15:guide>
        <p15:guide id="9" pos="884" userDrawn="1">
          <p15:clr>
            <a:srgbClr val="F26B43"/>
          </p15:clr>
        </p15:guide>
        <p15:guide id="10" pos="10636" userDrawn="1">
          <p15:clr>
            <a:srgbClr val="F26B43"/>
          </p15:clr>
        </p15:guide>
        <p15:guide id="11" orient="horz" pos="2060" userDrawn="1">
          <p15:clr>
            <a:srgbClr val="F26B43"/>
          </p15:clr>
        </p15:guide>
        <p15:guide id="12" orient="horz" pos="4419" userDrawn="1">
          <p15:clr>
            <a:srgbClr val="F26B43"/>
          </p15:clr>
        </p15:guide>
        <p15:guide id="13" pos="7030" userDrawn="1">
          <p15:clr>
            <a:srgbClr val="F26B43"/>
          </p15:clr>
        </p15:guide>
        <p15:guide id="14" pos="4490" userDrawn="1">
          <p15:clr>
            <a:srgbClr val="F26B43"/>
          </p15:clr>
        </p15:guide>
        <p15:guide id="15" pos="4104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03350" y="547604"/>
            <a:ext cx="15481300" cy="1357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ja-JP" dirty="0"/>
              <a:t>MASTER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03350" y="2120901"/>
            <a:ext cx="15481300" cy="6730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Master Text</a:t>
            </a:r>
          </a:p>
        </p:txBody>
      </p:sp>
    </p:spTree>
    <p:extLst>
      <p:ext uri="{BB962C8B-B14F-4D97-AF65-F5344CB8AC3E}">
        <p14:creationId xmlns:p14="http://schemas.microsoft.com/office/powerpoint/2010/main" val="3008180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768" r:id="rId2"/>
    <p:sldLayoutId id="2147483676" r:id="rId3"/>
    <p:sldLayoutId id="2147483680" r:id="rId4"/>
    <p:sldLayoutId id="2147483684" r:id="rId5"/>
    <p:sldLayoutId id="2147483695" r:id="rId6"/>
    <p:sldLayoutId id="2147483761" r:id="rId7"/>
    <p:sldLayoutId id="2147483762" r:id="rId8"/>
  </p:sldLayoutIdLst>
  <p:hf hdr="0" dt="0"/>
  <p:txStyles>
    <p:titleStyle>
      <a:lvl1pPr algn="l" defTabSz="1371417" rtl="0" eaLnBrk="1" latinLnBrk="0" hangingPunct="1">
        <a:lnSpc>
          <a:spcPct val="90000"/>
        </a:lnSpc>
        <a:spcBef>
          <a:spcPct val="0"/>
        </a:spcBef>
        <a:buNone/>
        <a:defRPr kumimoji="1" sz="6000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1371417" rtl="0" eaLnBrk="1" latinLnBrk="0" hangingPunct="1">
        <a:lnSpc>
          <a:spcPct val="160000"/>
        </a:lnSpc>
        <a:spcBef>
          <a:spcPts val="0"/>
        </a:spcBef>
        <a:buFont typeface="Arial" panose="020B0604020202020204" pitchFamily="34" charset="0"/>
        <a:buNone/>
        <a:defRPr kumimoji="1" sz="16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1028563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271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399980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5689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397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106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2814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8523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09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417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126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2834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8543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251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799960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5668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9">
          <p15:clr>
            <a:srgbClr val="F26B43"/>
          </p15:clr>
        </p15:guide>
        <p15:guide id="2" pos="5760">
          <p15:clr>
            <a:srgbClr val="F26B43"/>
          </p15:clr>
        </p15:guide>
        <p15:guide id="3" orient="horz" pos="903">
          <p15:clr>
            <a:srgbClr val="F26B43"/>
          </p15:clr>
        </p15:guide>
        <p15:guide id="4" orient="horz" pos="5576">
          <p15:clr>
            <a:srgbClr val="F26B43"/>
          </p15:clr>
        </p15:guide>
        <p15:guide id="5" pos="1224">
          <p15:clr>
            <a:srgbClr val="F26B43"/>
          </p15:clr>
        </p15:guide>
        <p15:guide id="6" pos="10296">
          <p15:clr>
            <a:srgbClr val="F26B43"/>
          </p15:clr>
        </p15:guide>
        <p15:guide id="7" pos="9616">
          <p15:clr>
            <a:srgbClr val="F26B43"/>
          </p15:clr>
        </p15:guide>
        <p15:guide id="8" pos="1904">
          <p15:clr>
            <a:srgbClr val="F26B43"/>
          </p15:clr>
        </p15:guide>
        <p15:guide id="9" pos="884">
          <p15:clr>
            <a:srgbClr val="F26B43"/>
          </p15:clr>
        </p15:guide>
        <p15:guide id="10" pos="1063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5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5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5.xm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5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5.xml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5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5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5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5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5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5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5.xml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5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5.xml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5.xml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5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5.xml"/><Relationship Id="rId4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5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5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5.xml"/><Relationship Id="rId4" Type="http://schemas.openxmlformats.org/officeDocument/2006/relationships/image" Target="../media/image37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5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5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5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5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5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5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 altLang="zh-CN" dirty="0"/>
          </a:p>
          <a:p>
            <a:endParaRPr lang="en-GB" dirty="0"/>
          </a:p>
        </p:txBody>
      </p:sp>
      <p:sp>
        <p:nvSpPr>
          <p:cNvPr id="5" name="Title 4" descr="Heading"/>
          <p:cNvSpPr>
            <a:spLocks noGrp="1"/>
          </p:cNvSpPr>
          <p:nvPr>
            <p:ph type="title"/>
          </p:nvPr>
        </p:nvSpPr>
        <p:spPr>
          <a:xfrm>
            <a:off x="882624" y="3533556"/>
            <a:ext cx="16522750" cy="2694490"/>
          </a:xfrm>
        </p:spPr>
        <p:txBody>
          <a:bodyPr>
            <a:normAutofit fontScale="90000"/>
          </a:bodyPr>
          <a:lstStyle/>
          <a:p>
            <a:pPr algn="ctr">
              <a:lnSpc>
                <a:spcPct val="120000"/>
              </a:lnSpc>
            </a:pPr>
            <a:r>
              <a:rPr lang="en-GB" altLang="zh-CN" sz="8000" dirty="0"/>
              <a:t>Bayesian Optimization on Graphs</a:t>
            </a:r>
            <a:br>
              <a:rPr lang="en-GB" altLang="zh-CN" sz="5399" dirty="0"/>
            </a:br>
            <a:br>
              <a:rPr lang="en-GB" altLang="zh-CN" dirty="0"/>
            </a:br>
            <a:endParaRPr lang="en-GB" dirty="0"/>
          </a:p>
        </p:txBody>
      </p:sp>
      <p:sp>
        <p:nvSpPr>
          <p:cNvPr id="8" name="CustomShape 2">
            <a:extLst>
              <a:ext uri="{FF2B5EF4-FFF2-40B4-BE49-F238E27FC236}">
                <a16:creationId xmlns:a16="http://schemas.microsoft.com/office/drawing/2014/main" id="{201904C9-7470-5745-99D4-09D5BCCD26D9}"/>
              </a:ext>
            </a:extLst>
          </p:cNvPr>
          <p:cNvSpPr/>
          <p:nvPr/>
        </p:nvSpPr>
        <p:spPr>
          <a:xfrm>
            <a:off x="649490" y="5142706"/>
            <a:ext cx="16989018" cy="286554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34979" tIns="67490" rIns="134979" bIns="67490"/>
          <a:lstStyle/>
          <a:p>
            <a:pPr algn="ctr"/>
            <a:r>
              <a:rPr lang="en-US" altLang="en-US" sz="4000" dirty="0" err="1">
                <a:solidFill>
                  <a:srgbClr val="000000"/>
                </a:solidFill>
              </a:rPr>
              <a:t>Keyue</a:t>
            </a:r>
            <a:r>
              <a:rPr lang="en-US" altLang="en-US" sz="4000" dirty="0">
                <a:solidFill>
                  <a:srgbClr val="000000"/>
                </a:solidFill>
              </a:rPr>
              <a:t> Jiang</a:t>
            </a:r>
          </a:p>
          <a:p>
            <a:pPr algn="ctr">
              <a:lnSpc>
                <a:spcPct val="100000"/>
              </a:lnSpc>
            </a:pPr>
            <a:endParaRPr lang="en-US" sz="4000" dirty="0">
              <a:solidFill>
                <a:srgbClr val="000000"/>
              </a:solidFill>
            </a:endParaRPr>
          </a:p>
          <a:p>
            <a:pPr algn="ctr">
              <a:lnSpc>
                <a:spcPct val="100000"/>
              </a:lnSpc>
            </a:pPr>
            <a:r>
              <a:rPr lang="en-GB" sz="27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2023/07/04</a:t>
            </a:r>
          </a:p>
        </p:txBody>
      </p:sp>
    </p:spTree>
    <p:extLst>
      <p:ext uri="{BB962C8B-B14F-4D97-AF65-F5344CB8AC3E}">
        <p14:creationId xmlns:p14="http://schemas.microsoft.com/office/powerpoint/2010/main" val="37455133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幻灯片编号占位符 2"/>
          <p:cNvSpPr>
            <a:spLocks noGrp="1"/>
          </p:cNvSpPr>
          <p:nvPr>
            <p:ph type="sldNum" sz="quarter" idx="11"/>
          </p:nvPr>
        </p:nvSpPr>
        <p:spPr>
          <a:xfrm>
            <a:off x="15240000" y="8927304"/>
            <a:ext cx="2711450" cy="1012858"/>
          </a:xfrm>
        </p:spPr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10</a:t>
            </a:fld>
            <a:endParaRPr kumimoji="1" lang="ja-JP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DE6DFCF-D154-4643-95F9-681B277856FA}"/>
              </a:ext>
            </a:extLst>
          </p:cNvPr>
          <p:cNvSpPr txBox="1"/>
          <p:nvPr/>
        </p:nvSpPr>
        <p:spPr>
          <a:xfrm>
            <a:off x="499757" y="1355371"/>
            <a:ext cx="17127843" cy="12008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71422" indent="-771422">
              <a:lnSpc>
                <a:spcPct val="120000"/>
              </a:lnSpc>
              <a:spcAft>
                <a:spcPts val="900"/>
              </a:spcAft>
              <a:buFont typeface="Wingdings" panose="05000000000000000000" pitchFamily="2" charset="2"/>
              <a:buChar char="v"/>
            </a:pPr>
            <a:r>
              <a:rPr lang="en-US" altLang="zh-CN" sz="36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The question</a:t>
            </a:r>
            <a:endParaRPr lang="en-US" altLang="zh-CN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1457131" lvl="1" indent="-771422">
              <a:lnSpc>
                <a:spcPct val="120000"/>
              </a:lnSpc>
              <a:spcAft>
                <a:spcPts val="900"/>
              </a:spcAft>
              <a:buFont typeface="Courier New" panose="02070309020205020404" pitchFamily="49" charset="0"/>
              <a:buChar char="o"/>
            </a:pPr>
            <a:r>
              <a:rPr lang="en-US" altLang="zh-CN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What is the posterior model? </a:t>
            </a:r>
          </a:p>
          <a:p>
            <a:pPr marL="685709" lvl="1">
              <a:lnSpc>
                <a:spcPct val="120000"/>
              </a:lnSpc>
              <a:spcAft>
                <a:spcPts val="900"/>
              </a:spcAft>
            </a:pPr>
            <a:r>
              <a:rPr lang="en-US" altLang="zh-CN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		- We want to </a:t>
            </a:r>
            <a:r>
              <a:rPr lang="en-US" altLang="zh-CN" sz="3200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make prediction</a:t>
            </a:r>
            <a:r>
              <a:rPr lang="en-US" altLang="zh-CN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, while maintain an </a:t>
            </a:r>
            <a:r>
              <a:rPr lang="en-US" altLang="zh-CN" sz="3200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uncertainty measure</a:t>
            </a:r>
          </a:p>
          <a:p>
            <a:pPr marL="1457131" lvl="1" indent="-771422">
              <a:lnSpc>
                <a:spcPct val="120000"/>
              </a:lnSpc>
              <a:spcAft>
                <a:spcPts val="900"/>
              </a:spcAft>
              <a:buFont typeface="Courier New" panose="02070309020205020404" pitchFamily="49" charset="0"/>
              <a:buChar char="o"/>
            </a:pPr>
            <a:endParaRPr lang="en-US" altLang="zh-CN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1457131" lvl="1" indent="-771422">
              <a:lnSpc>
                <a:spcPct val="120000"/>
              </a:lnSpc>
              <a:spcAft>
                <a:spcPts val="900"/>
              </a:spcAft>
              <a:buFont typeface="Courier New" panose="02070309020205020404" pitchFamily="49" charset="0"/>
              <a:buChar char="o"/>
            </a:pPr>
            <a:endParaRPr lang="en-US" altLang="zh-CN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1457131" lvl="1" indent="-771422">
              <a:lnSpc>
                <a:spcPct val="120000"/>
              </a:lnSpc>
              <a:spcAft>
                <a:spcPts val="900"/>
              </a:spcAft>
              <a:buFont typeface="Courier New" panose="02070309020205020404" pitchFamily="49" charset="0"/>
              <a:buChar char="o"/>
            </a:pPr>
            <a:endParaRPr lang="en-US" altLang="zh-CN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1457131" lvl="1" indent="-771422">
              <a:lnSpc>
                <a:spcPct val="120000"/>
              </a:lnSpc>
              <a:spcAft>
                <a:spcPts val="900"/>
              </a:spcAft>
              <a:buFont typeface="Courier New" panose="02070309020205020404" pitchFamily="49" charset="0"/>
              <a:buChar char="o"/>
            </a:pPr>
            <a:endParaRPr lang="en-US" altLang="zh-CN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1457131" lvl="1" indent="-771422">
              <a:lnSpc>
                <a:spcPct val="120000"/>
              </a:lnSpc>
              <a:spcAft>
                <a:spcPts val="900"/>
              </a:spcAft>
              <a:buFont typeface="Courier New" panose="02070309020205020404" pitchFamily="49" charset="0"/>
              <a:buChar char="o"/>
            </a:pPr>
            <a:endParaRPr lang="en-US" altLang="zh-CN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1457131" lvl="1" indent="-771422">
              <a:lnSpc>
                <a:spcPct val="120000"/>
              </a:lnSpc>
              <a:spcAft>
                <a:spcPts val="900"/>
              </a:spcAft>
              <a:buFont typeface="Courier New" panose="02070309020205020404" pitchFamily="49" charset="0"/>
              <a:buChar char="o"/>
            </a:pPr>
            <a:endParaRPr lang="en-US" altLang="zh-CN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1457131" lvl="1" indent="-771422">
              <a:lnSpc>
                <a:spcPct val="120000"/>
              </a:lnSpc>
              <a:spcAft>
                <a:spcPts val="900"/>
              </a:spcAft>
              <a:buFont typeface="Courier New" panose="02070309020205020404" pitchFamily="49" charset="0"/>
              <a:buChar char="o"/>
            </a:pPr>
            <a:r>
              <a:rPr lang="en-US" altLang="zh-CN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What is a proper </a:t>
            </a:r>
            <a:r>
              <a:rPr lang="en-US" altLang="zh-CN" sz="3200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exploration strategy</a:t>
            </a:r>
            <a:r>
              <a:rPr lang="en-US" altLang="zh-CN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?</a:t>
            </a:r>
          </a:p>
          <a:p>
            <a:pPr marL="685709" lvl="1">
              <a:lnSpc>
                <a:spcPct val="120000"/>
              </a:lnSpc>
              <a:spcAft>
                <a:spcPts val="900"/>
              </a:spcAft>
            </a:pPr>
            <a:r>
              <a:rPr lang="en-US" altLang="zh-CN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		- Expected improvement</a:t>
            </a:r>
          </a:p>
          <a:p>
            <a:pPr marL="685709" lvl="1">
              <a:lnSpc>
                <a:spcPct val="120000"/>
              </a:lnSpc>
              <a:spcAft>
                <a:spcPts val="900"/>
              </a:spcAft>
            </a:pPr>
            <a:r>
              <a:rPr lang="en-US" altLang="zh-CN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		</a:t>
            </a:r>
            <a:r>
              <a:rPr lang="en-US" altLang="zh-CN" sz="3200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- Entropy Gain</a:t>
            </a:r>
          </a:p>
          <a:p>
            <a:pPr marL="1457131" lvl="1" indent="-771422">
              <a:lnSpc>
                <a:spcPct val="120000"/>
              </a:lnSpc>
              <a:spcAft>
                <a:spcPts val="900"/>
              </a:spcAft>
              <a:buFont typeface="Courier New" panose="02070309020205020404" pitchFamily="49" charset="0"/>
              <a:buChar char="o"/>
            </a:pPr>
            <a:endParaRPr lang="en-US" altLang="zh-CN" sz="3200" b="1" dirty="0">
              <a:solidFill>
                <a:srgbClr val="FF0000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1457131" lvl="1" indent="-771422">
              <a:lnSpc>
                <a:spcPct val="120000"/>
              </a:lnSpc>
              <a:spcAft>
                <a:spcPts val="900"/>
              </a:spcAft>
              <a:buFont typeface="Courier New" panose="02070309020205020404" pitchFamily="49" charset="0"/>
              <a:buChar char="o"/>
            </a:pPr>
            <a:endParaRPr lang="en-US" altLang="zh-CN" sz="3200" b="1" dirty="0">
              <a:solidFill>
                <a:srgbClr val="FF0000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1457131" lvl="1" indent="-771422">
              <a:lnSpc>
                <a:spcPct val="120000"/>
              </a:lnSpc>
              <a:spcAft>
                <a:spcPts val="900"/>
              </a:spcAft>
              <a:buFont typeface="Courier New" panose="02070309020205020404" pitchFamily="49" charset="0"/>
              <a:buChar char="o"/>
            </a:pPr>
            <a:endParaRPr lang="en-US" altLang="zh-CN" sz="3200" b="1" dirty="0">
              <a:solidFill>
                <a:srgbClr val="FF0000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1457131" lvl="1" indent="-771422">
              <a:lnSpc>
                <a:spcPct val="120000"/>
              </a:lnSpc>
              <a:spcAft>
                <a:spcPts val="900"/>
              </a:spcAft>
              <a:buFont typeface="Courier New" panose="02070309020205020404" pitchFamily="49" charset="0"/>
              <a:buChar char="o"/>
            </a:pPr>
            <a:endParaRPr lang="en-US" altLang="zh-CN" sz="3200" b="1" dirty="0">
              <a:solidFill>
                <a:srgbClr val="FF0000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771422" indent="-771422">
              <a:lnSpc>
                <a:spcPct val="120000"/>
              </a:lnSpc>
              <a:spcAft>
                <a:spcPts val="900"/>
              </a:spcAft>
              <a:buFont typeface="Wingdings" panose="05000000000000000000" pitchFamily="2" charset="2"/>
              <a:buChar char="v"/>
            </a:pPr>
            <a:endParaRPr lang="zh-CN" altLang="en-US" sz="3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499757" y="136171"/>
            <a:ext cx="11520182" cy="1092200"/>
          </a:xfrm>
        </p:spPr>
        <p:txBody>
          <a:bodyPr>
            <a:normAutofit/>
          </a:bodyPr>
          <a:lstStyle/>
          <a:p>
            <a:r>
              <a:rPr lang="en-US" altLang="zh-CN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Bayesian Optimization</a:t>
            </a:r>
            <a:endParaRPr kumimoji="1" lang="zh-CN" altLang="en-US" dirty="0"/>
          </a:p>
        </p:txBody>
      </p:sp>
      <p:sp>
        <p:nvSpPr>
          <p:cNvPr id="17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11169650" y="9616425"/>
            <a:ext cx="6781800" cy="547603"/>
          </a:xfrm>
        </p:spPr>
        <p:txBody>
          <a:bodyPr/>
          <a:lstStyle/>
          <a:p>
            <a:r>
              <a:rPr lang="en-US" altLang="zh-CN" dirty="0"/>
              <a:t>Matrix factorization</a:t>
            </a:r>
            <a:endParaRPr kumimoji="1" lang="ja-JP" altLang="en-US" dirty="0"/>
          </a:p>
        </p:txBody>
      </p:sp>
      <p:pic>
        <p:nvPicPr>
          <p:cNvPr id="9" name="图片 8" descr="徽标, 公司名称&#10;&#10;描述已自动生成">
            <a:extLst>
              <a:ext uri="{FF2B5EF4-FFF2-40B4-BE49-F238E27FC236}">
                <a16:creationId xmlns:a16="http://schemas.microsoft.com/office/drawing/2014/main" id="{5C389BF6-9C80-2143-953C-1CF1FF9A17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60342" y="282824"/>
            <a:ext cx="2227901" cy="895639"/>
          </a:xfrm>
          <a:prstGeom prst="rect">
            <a:avLst/>
          </a:prstGeom>
        </p:spPr>
      </p:pic>
      <p:pic>
        <p:nvPicPr>
          <p:cNvPr id="5" name="图片 4" descr="图片包含 背景图案&#10;&#10;描述已自动生成">
            <a:extLst>
              <a:ext uri="{FF2B5EF4-FFF2-40B4-BE49-F238E27FC236}">
                <a16:creationId xmlns:a16="http://schemas.microsoft.com/office/drawing/2014/main" id="{292170EF-D909-BF17-E5DE-84A57606CB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7986" y="3744685"/>
            <a:ext cx="7166154" cy="3469027"/>
          </a:xfrm>
          <a:prstGeom prst="rect">
            <a:avLst/>
          </a:prstGeom>
        </p:spPr>
      </p:pic>
      <p:pic>
        <p:nvPicPr>
          <p:cNvPr id="8" name="图片 7" descr="图形用户界面, 文本, 应用程序&#10;&#10;描述已自动生成">
            <a:extLst>
              <a:ext uri="{FF2B5EF4-FFF2-40B4-BE49-F238E27FC236}">
                <a16:creationId xmlns:a16="http://schemas.microsoft.com/office/drawing/2014/main" id="{3F056A2E-7AFC-11A0-F9F4-CB24CA9E93D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3707" y="3698865"/>
            <a:ext cx="3264807" cy="3514847"/>
          </a:xfrm>
          <a:prstGeom prst="rect">
            <a:avLst/>
          </a:prstGeom>
        </p:spPr>
      </p:pic>
      <p:sp>
        <p:nvSpPr>
          <p:cNvPr id="11" name="上箭头 10">
            <a:extLst>
              <a:ext uri="{FF2B5EF4-FFF2-40B4-BE49-F238E27FC236}">
                <a16:creationId xmlns:a16="http://schemas.microsoft.com/office/drawing/2014/main" id="{2722E551-2595-9F94-3CB6-4B0C531BD721}"/>
              </a:ext>
            </a:extLst>
          </p:cNvPr>
          <p:cNvSpPr/>
          <p:nvPr/>
        </p:nvSpPr>
        <p:spPr>
          <a:xfrm rot="5400000">
            <a:off x="9870399" y="4837727"/>
            <a:ext cx="607048" cy="830335"/>
          </a:xfrm>
          <a:prstGeom prst="up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cxnSp>
        <p:nvCxnSpPr>
          <p:cNvPr id="14" name="直线箭头连接符 13">
            <a:extLst>
              <a:ext uri="{FF2B5EF4-FFF2-40B4-BE49-F238E27FC236}">
                <a16:creationId xmlns:a16="http://schemas.microsoft.com/office/drawing/2014/main" id="{FB42D9E3-5347-3554-526F-6EDCFAC43C9B}"/>
              </a:ext>
            </a:extLst>
          </p:cNvPr>
          <p:cNvCxnSpPr/>
          <p:nvPr/>
        </p:nvCxnSpPr>
        <p:spPr>
          <a:xfrm flipH="1">
            <a:off x="4528457" y="3570514"/>
            <a:ext cx="754743" cy="157219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线箭头连接符 15">
            <a:extLst>
              <a:ext uri="{FF2B5EF4-FFF2-40B4-BE49-F238E27FC236}">
                <a16:creationId xmlns:a16="http://schemas.microsoft.com/office/drawing/2014/main" id="{8C3D0C1E-614C-5F0C-382B-02DB5CC3208F}"/>
              </a:ext>
            </a:extLst>
          </p:cNvPr>
          <p:cNvCxnSpPr>
            <a:cxnSpLocks/>
          </p:cNvCxnSpPr>
          <p:nvPr/>
        </p:nvCxnSpPr>
        <p:spPr>
          <a:xfrm flipH="1">
            <a:off x="6705600" y="3396343"/>
            <a:ext cx="3985711" cy="85946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>
            <a:extLst>
              <a:ext uri="{FF2B5EF4-FFF2-40B4-BE49-F238E27FC236}">
                <a16:creationId xmlns:a16="http://schemas.microsoft.com/office/drawing/2014/main" id="{28C07A4F-71DC-3375-397F-3C79A1D54F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5750" y="9371102"/>
            <a:ext cx="7924800" cy="762000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6FC53951-D3AC-CAC3-0136-D978CDABC4B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0949" y="8379791"/>
            <a:ext cx="70104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995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幻灯片编号占位符 2"/>
          <p:cNvSpPr>
            <a:spLocks noGrp="1"/>
          </p:cNvSpPr>
          <p:nvPr>
            <p:ph type="sldNum" sz="quarter" idx="11"/>
          </p:nvPr>
        </p:nvSpPr>
        <p:spPr>
          <a:xfrm>
            <a:off x="15240000" y="8927304"/>
            <a:ext cx="2711450" cy="1012858"/>
          </a:xfrm>
        </p:spPr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11</a:t>
            </a:fld>
            <a:endParaRPr kumimoji="1" lang="ja-JP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DE6DFCF-D154-4643-95F9-681B277856FA}"/>
              </a:ext>
            </a:extLst>
          </p:cNvPr>
          <p:cNvSpPr txBox="1"/>
          <p:nvPr/>
        </p:nvSpPr>
        <p:spPr>
          <a:xfrm>
            <a:off x="499757" y="1355371"/>
            <a:ext cx="17127843" cy="7650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71422" indent="-771422">
              <a:lnSpc>
                <a:spcPct val="120000"/>
              </a:lnSpc>
              <a:spcAft>
                <a:spcPts val="900"/>
              </a:spcAft>
              <a:buFont typeface="Wingdings" panose="05000000000000000000" pitchFamily="2" charset="2"/>
              <a:buChar char="v"/>
            </a:pPr>
            <a:r>
              <a:rPr lang="en-US" altLang="zh-CN" sz="36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A bit about Gaussian Process</a:t>
            </a:r>
            <a:endParaRPr lang="en-US" altLang="zh-CN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1457131" lvl="1" indent="-771422">
              <a:lnSpc>
                <a:spcPct val="120000"/>
              </a:lnSpc>
              <a:spcAft>
                <a:spcPts val="900"/>
              </a:spcAft>
              <a:buFont typeface="Courier New" panose="02070309020205020404" pitchFamily="49" charset="0"/>
              <a:buChar char="o"/>
            </a:pPr>
            <a:r>
              <a:rPr lang="en-US" altLang="zh-CN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The Bayesian method to do prediction:</a:t>
            </a:r>
          </a:p>
          <a:p>
            <a:pPr marL="1457131" lvl="1" indent="-771422">
              <a:lnSpc>
                <a:spcPct val="120000"/>
              </a:lnSpc>
              <a:spcAft>
                <a:spcPts val="900"/>
              </a:spcAft>
              <a:buFont typeface="Courier New" panose="02070309020205020404" pitchFamily="49" charset="0"/>
              <a:buChar char="o"/>
            </a:pPr>
            <a:endParaRPr lang="en-US" altLang="zh-CN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1457131" lvl="1" indent="-771422">
              <a:lnSpc>
                <a:spcPct val="120000"/>
              </a:lnSpc>
              <a:spcAft>
                <a:spcPts val="900"/>
              </a:spcAft>
              <a:buFont typeface="Courier New" panose="02070309020205020404" pitchFamily="49" charset="0"/>
              <a:buChar char="o"/>
            </a:pPr>
            <a:r>
              <a:rPr lang="en-US" altLang="zh-CN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If everything is </a:t>
            </a:r>
            <a:r>
              <a:rPr lang="en-US" altLang="zh-CN" sz="3200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Gaussian</a:t>
            </a:r>
            <a:r>
              <a:rPr lang="en-US" altLang="zh-CN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,</a:t>
            </a:r>
          </a:p>
          <a:p>
            <a:pPr marL="1457131" lvl="1" indent="-771422">
              <a:lnSpc>
                <a:spcPct val="120000"/>
              </a:lnSpc>
              <a:spcAft>
                <a:spcPts val="900"/>
              </a:spcAft>
              <a:buFont typeface="Courier New" panose="02070309020205020404" pitchFamily="49" charset="0"/>
              <a:buChar char="o"/>
            </a:pPr>
            <a:endParaRPr lang="en-US" altLang="zh-CN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1457131" lvl="1" indent="-771422">
              <a:lnSpc>
                <a:spcPct val="120000"/>
              </a:lnSpc>
              <a:spcAft>
                <a:spcPts val="900"/>
              </a:spcAft>
              <a:buFont typeface="Courier New" panose="02070309020205020404" pitchFamily="49" charset="0"/>
              <a:buChar char="o"/>
            </a:pPr>
            <a:endParaRPr lang="en-US" altLang="zh-CN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1457131" lvl="1" indent="-771422">
              <a:lnSpc>
                <a:spcPct val="120000"/>
              </a:lnSpc>
              <a:spcAft>
                <a:spcPts val="900"/>
              </a:spcAft>
              <a:buFont typeface="Courier New" panose="02070309020205020404" pitchFamily="49" charset="0"/>
              <a:buChar char="o"/>
            </a:pPr>
            <a:endParaRPr lang="en-US" altLang="zh-CN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1457131" lvl="1" indent="-771422">
              <a:lnSpc>
                <a:spcPct val="120000"/>
              </a:lnSpc>
              <a:spcAft>
                <a:spcPts val="900"/>
              </a:spcAft>
              <a:buFont typeface="Courier New" panose="02070309020205020404" pitchFamily="49" charset="0"/>
              <a:buChar char="o"/>
            </a:pPr>
            <a:endParaRPr lang="en-US" altLang="zh-CN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1457131" lvl="1" indent="-771422">
              <a:lnSpc>
                <a:spcPct val="120000"/>
              </a:lnSpc>
              <a:spcAft>
                <a:spcPts val="900"/>
              </a:spcAft>
              <a:buFont typeface="Courier New" panose="02070309020205020404" pitchFamily="49" charset="0"/>
              <a:buChar char="o"/>
            </a:pPr>
            <a:r>
              <a:rPr lang="en-US" altLang="zh-CN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Will not go into detail, but we need a </a:t>
            </a:r>
            <a:r>
              <a:rPr lang="en-US" altLang="zh-CN" sz="3200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kernel function K </a:t>
            </a:r>
            <a:r>
              <a:rPr lang="en-US" altLang="zh-CN" sz="32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to measure the distance</a:t>
            </a:r>
          </a:p>
          <a:p>
            <a:pPr marL="1457131" lvl="1" indent="-771422">
              <a:lnSpc>
                <a:spcPct val="120000"/>
              </a:lnSpc>
              <a:spcAft>
                <a:spcPts val="900"/>
              </a:spcAft>
              <a:buFont typeface="Courier New" panose="02070309020205020404" pitchFamily="49" charset="0"/>
              <a:buChar char="o"/>
            </a:pPr>
            <a:r>
              <a:rPr lang="en-US" altLang="zh-CN" sz="32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The kernel functions measure the similarity between </a:t>
            </a:r>
            <a:r>
              <a:rPr lang="en-US" altLang="zh-CN" sz="3200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observed data points</a:t>
            </a:r>
            <a:r>
              <a:rPr lang="en-US" altLang="zh-CN" sz="32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, and </a:t>
            </a:r>
            <a:r>
              <a:rPr lang="en-US" altLang="zh-CN" sz="3200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data points to predict</a:t>
            </a:r>
            <a:r>
              <a:rPr lang="en-US" altLang="zh-CN" sz="32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.</a:t>
            </a: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499757" y="136171"/>
            <a:ext cx="11520182" cy="1092200"/>
          </a:xfrm>
        </p:spPr>
        <p:txBody>
          <a:bodyPr>
            <a:normAutofit/>
          </a:bodyPr>
          <a:lstStyle/>
          <a:p>
            <a:r>
              <a:rPr lang="en-US" altLang="zh-CN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Bayesian Optimization</a:t>
            </a:r>
            <a:endParaRPr kumimoji="1" lang="zh-CN" altLang="en-US" dirty="0"/>
          </a:p>
        </p:txBody>
      </p:sp>
      <p:sp>
        <p:nvSpPr>
          <p:cNvPr id="17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11169650" y="9616425"/>
            <a:ext cx="6781800" cy="547603"/>
          </a:xfrm>
        </p:spPr>
        <p:txBody>
          <a:bodyPr/>
          <a:lstStyle/>
          <a:p>
            <a:r>
              <a:rPr lang="en-US" altLang="zh-CN" dirty="0"/>
              <a:t>Matrix factorization</a:t>
            </a:r>
            <a:endParaRPr kumimoji="1" lang="ja-JP" altLang="en-US" dirty="0"/>
          </a:p>
        </p:txBody>
      </p:sp>
      <p:pic>
        <p:nvPicPr>
          <p:cNvPr id="9" name="图片 8" descr="徽标, 公司名称&#10;&#10;描述已自动生成">
            <a:extLst>
              <a:ext uri="{FF2B5EF4-FFF2-40B4-BE49-F238E27FC236}">
                <a16:creationId xmlns:a16="http://schemas.microsoft.com/office/drawing/2014/main" id="{5C389BF6-9C80-2143-953C-1CF1FF9A17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60342" y="282824"/>
            <a:ext cx="2227901" cy="895639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6BB6842D-E74F-AFDE-4552-9CD42FFD18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4621" y="2750571"/>
            <a:ext cx="9982693" cy="904806"/>
          </a:xfrm>
          <a:prstGeom prst="rect">
            <a:avLst/>
          </a:prstGeom>
        </p:spPr>
      </p:pic>
      <p:pic>
        <p:nvPicPr>
          <p:cNvPr id="13" name="图片 12" descr="图片包含 文本&#10;&#10;描述已自动生成">
            <a:extLst>
              <a:ext uri="{FF2B5EF4-FFF2-40B4-BE49-F238E27FC236}">
                <a16:creationId xmlns:a16="http://schemas.microsoft.com/office/drawing/2014/main" id="{2FDD17C9-9C5F-92E5-8BE9-D505549AB7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6257" y="4094020"/>
            <a:ext cx="5842000" cy="876300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341D4403-2F09-D103-EBB2-C3657347ED8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9317" y="4922174"/>
            <a:ext cx="12433300" cy="800100"/>
          </a:xfrm>
          <a:prstGeom prst="rect">
            <a:avLst/>
          </a:prstGeom>
        </p:spPr>
      </p:pic>
      <p:pic>
        <p:nvPicPr>
          <p:cNvPr id="26" name="图片 25" descr="图片包含 示意图&#10;&#10;描述已自动生成">
            <a:extLst>
              <a:ext uri="{FF2B5EF4-FFF2-40B4-BE49-F238E27FC236}">
                <a16:creationId xmlns:a16="http://schemas.microsoft.com/office/drawing/2014/main" id="{75901EE5-A348-EEB9-3F0B-24F8241E328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1586" y="5899182"/>
            <a:ext cx="2988129" cy="972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7920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幻灯片编号占位符 2"/>
          <p:cNvSpPr>
            <a:spLocks noGrp="1"/>
          </p:cNvSpPr>
          <p:nvPr>
            <p:ph type="sldNum" sz="quarter" idx="11"/>
          </p:nvPr>
        </p:nvSpPr>
        <p:spPr>
          <a:xfrm>
            <a:off x="15240000" y="8927304"/>
            <a:ext cx="2711450" cy="1012858"/>
          </a:xfrm>
        </p:spPr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12</a:t>
            </a:fld>
            <a:endParaRPr kumimoji="1" lang="ja-JP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0DE6DFCF-D154-4643-95F9-681B277856FA}"/>
                  </a:ext>
                </a:extLst>
              </p:cNvPr>
              <p:cNvSpPr txBox="1"/>
              <p:nvPr/>
            </p:nvSpPr>
            <p:spPr>
              <a:xfrm>
                <a:off x="499757" y="1355371"/>
                <a:ext cx="17127843" cy="104604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771422" indent="-771422">
                  <a:lnSpc>
                    <a:spcPct val="120000"/>
                  </a:lnSpc>
                  <a:spcAft>
                    <a:spcPts val="900"/>
                  </a:spcAft>
                  <a:buFont typeface="Wingdings" panose="05000000000000000000" pitchFamily="2" charset="2"/>
                  <a:buChar char="v"/>
                </a:pPr>
                <a:r>
                  <a:rPr lang="en-US" altLang="zh-CN" sz="3600" b="1" dirty="0">
                    <a:solidFill>
                      <a:schemeClr val="accent1">
                        <a:lumMod val="7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Why we need search the graph?</a:t>
                </a:r>
              </a:p>
              <a:p>
                <a:pPr marL="1457131" lvl="1" indent="-771422">
                  <a:lnSpc>
                    <a:spcPct val="120000"/>
                  </a:lnSpc>
                  <a:spcAft>
                    <a:spcPts val="900"/>
                  </a:spcAft>
                  <a:buFont typeface="Courier New" panose="02070309020205020404" pitchFamily="49" charset="0"/>
                  <a:buChar char="o"/>
                </a:pPr>
                <a:r>
                  <a:rPr lang="en-US" altLang="zh-CN" sz="3600" dirty="0">
                    <a:solidFill>
                      <a:schemeClr val="accent1">
                        <a:lumMod val="7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Network systems (Transport, finance, social, biological) can be modelled as a </a:t>
                </a:r>
                <a:r>
                  <a:rPr lang="en-US" altLang="zh-CN" sz="3600" dirty="0">
                    <a:solidFill>
                      <a:srgbClr val="FF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graph</a:t>
                </a:r>
                <a:r>
                  <a:rPr lang="en-US" altLang="zh-CN" sz="3600" dirty="0">
                    <a:solidFill>
                      <a:schemeClr val="accent1">
                        <a:lumMod val="7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36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𝒢</m:t>
                    </m:r>
                    <m:r>
                      <a:rPr lang="en-US" altLang="zh-CN" sz="36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d>
                      <m:dPr>
                        <m:ctrlPr>
                          <a:rPr lang="en-US" altLang="zh-CN" sz="36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zh-CN" sz="36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𝒱</m:t>
                        </m:r>
                        <m:r>
                          <a:rPr lang="en-US" altLang="zh-CN" sz="36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, </m:t>
                        </m:r>
                        <m:r>
                          <a:rPr lang="en-US" altLang="zh-CN" sz="36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ℰ</m:t>
                        </m:r>
                      </m:e>
                    </m:d>
                  </m:oMath>
                </a14:m>
                <a:endParaRPr lang="en-US" altLang="zh-CN" sz="3600" dirty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  <a:p>
                <a:pPr marL="1457131" lvl="1" indent="-771422">
                  <a:lnSpc>
                    <a:spcPct val="120000"/>
                  </a:lnSpc>
                  <a:spcAft>
                    <a:spcPts val="900"/>
                  </a:spcAft>
                  <a:buFont typeface="Courier New" panose="02070309020205020404" pitchFamily="49" charset="0"/>
                  <a:buChar char="o"/>
                </a:pPr>
                <a:r>
                  <a:rPr lang="en-US" altLang="zh-CN" sz="3600" dirty="0">
                    <a:solidFill>
                      <a:schemeClr val="accent1">
                        <a:lumMod val="7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Data collected can be modelled as </a:t>
                </a:r>
                <a:r>
                  <a:rPr lang="en-US" altLang="zh-CN" sz="3600" dirty="0">
                    <a:solidFill>
                      <a:srgbClr val="FF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function on node  </a:t>
                </a:r>
                <a14:m>
                  <m:oMath xmlns:m="http://schemas.openxmlformats.org/officeDocument/2006/math">
                    <m:r>
                      <a:rPr lang="en-US" altLang="zh-CN" sz="36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𝑓</m:t>
                    </m:r>
                    <m:d>
                      <m:dPr>
                        <m:ctrlPr>
                          <a:rPr lang="en-US" altLang="zh-CN" sz="36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zh-CN" sz="36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𝑣</m:t>
                        </m:r>
                      </m:e>
                    </m:d>
                    <m:r>
                      <a:rPr lang="en-US" altLang="zh-CN" sz="36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r>
                      <a:rPr lang="en-US" altLang="zh-CN" sz="360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a:rPr lang="en-US" altLang="zh-CN" sz="36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𝑣</m:t>
                    </m:r>
                    <m:r>
                      <a:rPr lang="en-US" altLang="zh-CN" sz="36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∈</m:t>
                    </m:r>
                    <m:r>
                      <a:rPr lang="en-US" altLang="zh-CN" sz="36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𝒱</m:t>
                    </m:r>
                  </m:oMath>
                </a14:m>
                <a:endParaRPr lang="en-US" altLang="zh-CN" sz="3600" b="1" dirty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  <a:p>
                <a:pPr marL="1457131" lvl="1" indent="-771422">
                  <a:lnSpc>
                    <a:spcPct val="120000"/>
                  </a:lnSpc>
                  <a:spcAft>
                    <a:spcPts val="900"/>
                  </a:spcAft>
                  <a:buFont typeface="Courier New" panose="02070309020205020404" pitchFamily="49" charset="0"/>
                  <a:buChar char="o"/>
                </a:pPr>
                <a:r>
                  <a:rPr lang="en-US" altLang="zh-CN" sz="3600" dirty="0">
                    <a:solidFill>
                      <a:schemeClr val="accent1">
                        <a:lumMod val="7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We wish to optimize the function</a:t>
                </a:r>
              </a:p>
              <a:p>
                <a:pPr marL="685709" lvl="1">
                  <a:lnSpc>
                    <a:spcPct val="120000"/>
                  </a:lnSpc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3600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en-US" altLang="zh-CN" sz="3600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𝑣</m:t>
                          </m:r>
                        </m:e>
                        <m:sup>
                          <m:r>
                            <a:rPr lang="en-US" altLang="zh-CN" sz="3600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∗</m:t>
                          </m:r>
                        </m:sup>
                      </m:sSup>
                      <m:r>
                        <a:rPr lang="en-US" altLang="zh-CN" sz="3600" b="0" i="1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sz="3600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3600" b="0" i="1" spc="-1" smtClean="0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3600" b="0" i="0" spc="-1" smtClean="0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arg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3600" b="0" i="0" spc="-1" smtClean="0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altLang="zh-CN" sz="3600" b="0" i="1" spc="-1" smtClean="0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𝑣</m:t>
                              </m:r>
                              <m:r>
                                <a:rPr lang="en-US" altLang="zh-CN" sz="3600" b="0" i="1" spc="-1" smtClean="0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∈</m:t>
                              </m:r>
                              <m:r>
                                <a:rPr lang="en-US" altLang="zh-CN" sz="36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𝒱</m:t>
                              </m:r>
                            </m:lim>
                          </m:limLow>
                        </m:fName>
                        <m:e>
                          <m:r>
                            <a:rPr lang="en-US" altLang="zh-CN" sz="36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CN" sz="36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altLang="zh-CN" sz="36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𝑣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altLang="zh-CN" sz="3600" dirty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  <a:p>
                <a:pPr marL="1457131" lvl="1" indent="-771422">
                  <a:lnSpc>
                    <a:spcPct val="120000"/>
                  </a:lnSpc>
                  <a:spcAft>
                    <a:spcPts val="900"/>
                  </a:spcAft>
                  <a:buFont typeface="Courier New" panose="02070309020205020404" pitchFamily="49" charset="0"/>
                  <a:buChar char="o"/>
                </a:pPr>
                <a:r>
                  <a:rPr lang="en-US" altLang="zh-CN" sz="3200" dirty="0">
                    <a:solidFill>
                      <a:schemeClr val="accent1">
                        <a:lumMod val="7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Examples are:</a:t>
                </a:r>
              </a:p>
              <a:p>
                <a:pPr marL="1142909" lvl="2">
                  <a:lnSpc>
                    <a:spcPct val="120000"/>
                  </a:lnSpc>
                  <a:spcAft>
                    <a:spcPts val="900"/>
                  </a:spcAft>
                </a:pPr>
                <a:r>
                  <a:rPr lang="en-US" altLang="zh-CN" sz="3200" dirty="0">
                    <a:solidFill>
                      <a:schemeClr val="accent1">
                        <a:lumMod val="7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		- Combinatorial Optimization</a:t>
                </a:r>
              </a:p>
              <a:p>
                <a:pPr marL="1142909" lvl="2">
                  <a:lnSpc>
                    <a:spcPct val="120000"/>
                  </a:lnSpc>
                  <a:spcAft>
                    <a:spcPts val="900"/>
                  </a:spcAft>
                </a:pPr>
                <a:r>
                  <a:rPr lang="en-US" altLang="zh-CN" sz="3200" dirty="0">
                    <a:solidFill>
                      <a:schemeClr val="accent1">
                        <a:lumMod val="7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		- Influential Node Identification</a:t>
                </a:r>
              </a:p>
              <a:p>
                <a:pPr marL="1142909" lvl="2">
                  <a:lnSpc>
                    <a:spcPct val="120000"/>
                  </a:lnSpc>
                  <a:spcAft>
                    <a:spcPts val="900"/>
                  </a:spcAft>
                </a:pPr>
                <a:r>
                  <a:rPr lang="en-US" altLang="zh-CN" sz="3200" dirty="0">
                    <a:solidFill>
                      <a:schemeClr val="accent1">
                        <a:lumMod val="7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		- Patient Zero Identification</a:t>
                </a:r>
              </a:p>
              <a:p>
                <a:pPr marL="1457131" lvl="1" indent="-771422">
                  <a:lnSpc>
                    <a:spcPct val="120000"/>
                  </a:lnSpc>
                  <a:spcAft>
                    <a:spcPts val="900"/>
                  </a:spcAft>
                  <a:buFont typeface="Courier New" panose="02070309020205020404" pitchFamily="49" charset="0"/>
                  <a:buChar char="o"/>
                </a:pPr>
                <a:endParaRPr lang="en-US" altLang="zh-CN" sz="3200" b="1" dirty="0">
                  <a:solidFill>
                    <a:srgbClr val="FF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  <a:p>
                <a:pPr marL="1457131" lvl="1" indent="-771422">
                  <a:lnSpc>
                    <a:spcPct val="120000"/>
                  </a:lnSpc>
                  <a:spcAft>
                    <a:spcPts val="900"/>
                  </a:spcAft>
                  <a:buFont typeface="Courier New" panose="02070309020205020404" pitchFamily="49" charset="0"/>
                  <a:buChar char="o"/>
                </a:pPr>
                <a:endParaRPr lang="en-US" altLang="zh-CN" sz="3200" b="1" dirty="0">
                  <a:solidFill>
                    <a:srgbClr val="FF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  <a:p>
                <a:pPr marL="1457131" lvl="1" indent="-771422">
                  <a:lnSpc>
                    <a:spcPct val="120000"/>
                  </a:lnSpc>
                  <a:spcAft>
                    <a:spcPts val="900"/>
                  </a:spcAft>
                  <a:buFont typeface="Courier New" panose="02070309020205020404" pitchFamily="49" charset="0"/>
                  <a:buChar char="o"/>
                </a:pPr>
                <a:endParaRPr lang="en-US" altLang="zh-CN" sz="3200" b="1" dirty="0">
                  <a:solidFill>
                    <a:srgbClr val="FF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  <a:p>
                <a:pPr marL="1457131" lvl="1" indent="-771422">
                  <a:lnSpc>
                    <a:spcPct val="120000"/>
                  </a:lnSpc>
                  <a:spcAft>
                    <a:spcPts val="900"/>
                  </a:spcAft>
                  <a:buFont typeface="Courier New" panose="02070309020205020404" pitchFamily="49" charset="0"/>
                  <a:buChar char="o"/>
                </a:pPr>
                <a:endParaRPr lang="en-US" altLang="zh-CN" sz="3200" b="1" dirty="0">
                  <a:solidFill>
                    <a:srgbClr val="FF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0DE6DFCF-D154-4643-95F9-681B277856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757" y="1355371"/>
                <a:ext cx="17127843" cy="10460492"/>
              </a:xfrm>
              <a:prstGeom prst="rect">
                <a:avLst/>
              </a:prstGeom>
              <a:blipFill>
                <a:blip r:embed="rId3"/>
                <a:stretch>
                  <a:fillRect l="-963" t="-364" r="-3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499757" y="136171"/>
            <a:ext cx="11520182" cy="1092200"/>
          </a:xfrm>
        </p:spPr>
        <p:txBody>
          <a:bodyPr>
            <a:normAutofit fontScale="90000"/>
          </a:bodyPr>
          <a:lstStyle/>
          <a:p>
            <a:r>
              <a:rPr lang="en-US" altLang="zh-CN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Bayesian Optimization on Graphs</a:t>
            </a:r>
            <a:endParaRPr kumimoji="1" lang="zh-CN" altLang="en-US" dirty="0"/>
          </a:p>
        </p:txBody>
      </p:sp>
      <p:sp>
        <p:nvSpPr>
          <p:cNvPr id="17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11169650" y="9616425"/>
            <a:ext cx="6781800" cy="547603"/>
          </a:xfrm>
        </p:spPr>
        <p:txBody>
          <a:bodyPr/>
          <a:lstStyle/>
          <a:p>
            <a:r>
              <a:rPr lang="en-US" altLang="zh-CN" dirty="0"/>
              <a:t>Matrix factorization</a:t>
            </a:r>
            <a:endParaRPr kumimoji="1" lang="ja-JP" altLang="en-US" dirty="0"/>
          </a:p>
        </p:txBody>
      </p:sp>
      <p:pic>
        <p:nvPicPr>
          <p:cNvPr id="9" name="图片 8" descr="徽标, 公司名称&#10;&#10;描述已自动生成">
            <a:extLst>
              <a:ext uri="{FF2B5EF4-FFF2-40B4-BE49-F238E27FC236}">
                <a16:creationId xmlns:a16="http://schemas.microsoft.com/office/drawing/2014/main" id="{5C389BF6-9C80-2143-953C-1CF1FF9A17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60342" y="282824"/>
            <a:ext cx="2227901" cy="895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4886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幻灯片编号占位符 2"/>
          <p:cNvSpPr>
            <a:spLocks noGrp="1"/>
          </p:cNvSpPr>
          <p:nvPr>
            <p:ph type="sldNum" sz="quarter" idx="11"/>
          </p:nvPr>
        </p:nvSpPr>
        <p:spPr>
          <a:xfrm>
            <a:off x="15240000" y="8927304"/>
            <a:ext cx="2711450" cy="1012858"/>
          </a:xfrm>
        </p:spPr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13</a:t>
            </a:fld>
            <a:endParaRPr kumimoji="1" lang="ja-JP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DE6DFCF-D154-4643-95F9-681B277856FA}"/>
              </a:ext>
            </a:extLst>
          </p:cNvPr>
          <p:cNvSpPr txBox="1"/>
          <p:nvPr/>
        </p:nvSpPr>
        <p:spPr>
          <a:xfrm>
            <a:off x="499757" y="1355371"/>
            <a:ext cx="17127843" cy="56514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71422" indent="-771422">
              <a:lnSpc>
                <a:spcPct val="120000"/>
              </a:lnSpc>
              <a:spcAft>
                <a:spcPts val="900"/>
              </a:spcAft>
              <a:buFont typeface="Wingdings" panose="05000000000000000000" pitchFamily="2" charset="2"/>
              <a:buChar char="v"/>
            </a:pPr>
            <a:r>
              <a:rPr lang="en-US" altLang="zh-CN" sz="36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Combinatorial Optimization </a:t>
            </a:r>
          </a:p>
          <a:p>
            <a:pPr marL="1457131" lvl="1" indent="-771422">
              <a:lnSpc>
                <a:spcPct val="120000"/>
              </a:lnSpc>
              <a:spcAft>
                <a:spcPts val="900"/>
              </a:spcAft>
              <a:buFont typeface="Courier New" panose="02070309020205020404" pitchFamily="49" charset="0"/>
              <a:buChar char="o"/>
            </a:pPr>
            <a:r>
              <a:rPr lang="en-US" altLang="zh-CN" sz="3200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ChatGPT</a:t>
            </a:r>
            <a:r>
              <a:rPr lang="en-US" altLang="zh-CN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:</a:t>
            </a:r>
            <a:endParaRPr lang="en-US" altLang="zh-CN" sz="3200" dirty="0">
              <a:solidFill>
                <a:srgbClr val="FF0000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1457131" lvl="1" indent="-771422">
              <a:lnSpc>
                <a:spcPct val="120000"/>
              </a:lnSpc>
              <a:spcAft>
                <a:spcPts val="900"/>
              </a:spcAft>
              <a:buFont typeface="Courier New" panose="02070309020205020404" pitchFamily="49" charset="0"/>
              <a:buChar char="o"/>
            </a:pPr>
            <a:endParaRPr lang="en-US" altLang="zh-CN" sz="3200" b="1" dirty="0">
              <a:solidFill>
                <a:srgbClr val="FF0000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1457131" lvl="1" indent="-771422">
              <a:lnSpc>
                <a:spcPct val="120000"/>
              </a:lnSpc>
              <a:spcAft>
                <a:spcPts val="900"/>
              </a:spcAft>
              <a:buFont typeface="Courier New" panose="02070309020205020404" pitchFamily="49" charset="0"/>
              <a:buChar char="o"/>
            </a:pPr>
            <a:endParaRPr lang="en-US" altLang="zh-CN" sz="3200" b="1" dirty="0">
              <a:solidFill>
                <a:srgbClr val="FF0000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1457131" lvl="1" indent="-771422">
              <a:lnSpc>
                <a:spcPct val="120000"/>
              </a:lnSpc>
              <a:spcAft>
                <a:spcPts val="900"/>
              </a:spcAft>
              <a:buFont typeface="Courier New" panose="02070309020205020404" pitchFamily="49" charset="0"/>
              <a:buChar char="o"/>
            </a:pPr>
            <a:endParaRPr lang="en-US" altLang="zh-CN" sz="3200" b="1" dirty="0">
              <a:solidFill>
                <a:srgbClr val="FF0000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1457131" lvl="1" indent="-771422">
              <a:lnSpc>
                <a:spcPct val="120000"/>
              </a:lnSpc>
              <a:spcAft>
                <a:spcPts val="900"/>
              </a:spcAft>
              <a:buFont typeface="Courier New" panose="02070309020205020404" pitchFamily="49" charset="0"/>
              <a:buChar char="o"/>
            </a:pPr>
            <a:endParaRPr lang="en-US" altLang="zh-CN" sz="3200" b="1" dirty="0">
              <a:solidFill>
                <a:srgbClr val="FF0000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1457131" lvl="1" indent="-771422">
              <a:lnSpc>
                <a:spcPct val="120000"/>
              </a:lnSpc>
              <a:spcAft>
                <a:spcPts val="900"/>
              </a:spcAft>
              <a:buFont typeface="Courier New" panose="02070309020205020404" pitchFamily="49" charset="0"/>
              <a:buChar char="o"/>
            </a:pPr>
            <a:endParaRPr lang="en-US" altLang="zh-CN" sz="3200" b="1" dirty="0">
              <a:solidFill>
                <a:srgbClr val="FF0000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771422" indent="-771422">
              <a:lnSpc>
                <a:spcPct val="120000"/>
              </a:lnSpc>
              <a:spcAft>
                <a:spcPts val="900"/>
              </a:spcAft>
              <a:buFont typeface="Wingdings" panose="05000000000000000000" pitchFamily="2" charset="2"/>
              <a:buChar char="v"/>
            </a:pPr>
            <a:endParaRPr lang="zh-CN" altLang="en-US" sz="3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499757" y="136171"/>
            <a:ext cx="11520182" cy="1092200"/>
          </a:xfrm>
        </p:spPr>
        <p:txBody>
          <a:bodyPr>
            <a:normAutofit/>
          </a:bodyPr>
          <a:lstStyle/>
          <a:p>
            <a:r>
              <a:rPr lang="en-US" altLang="zh-CN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Combinatorial Optimization</a:t>
            </a:r>
            <a:endParaRPr kumimoji="1" lang="zh-CN" altLang="en-US" dirty="0"/>
          </a:p>
        </p:txBody>
      </p:sp>
      <p:sp>
        <p:nvSpPr>
          <p:cNvPr id="17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11169650" y="9616425"/>
            <a:ext cx="6781800" cy="547603"/>
          </a:xfrm>
        </p:spPr>
        <p:txBody>
          <a:bodyPr/>
          <a:lstStyle/>
          <a:p>
            <a:r>
              <a:rPr lang="en-US" altLang="zh-CN" dirty="0"/>
              <a:t>Matrix factorization</a:t>
            </a:r>
            <a:endParaRPr kumimoji="1" lang="ja-JP" altLang="en-US" dirty="0"/>
          </a:p>
        </p:txBody>
      </p:sp>
      <p:pic>
        <p:nvPicPr>
          <p:cNvPr id="9" name="图片 8" descr="徽标, 公司名称&#10;&#10;描述已自动生成">
            <a:extLst>
              <a:ext uri="{FF2B5EF4-FFF2-40B4-BE49-F238E27FC236}">
                <a16:creationId xmlns:a16="http://schemas.microsoft.com/office/drawing/2014/main" id="{5C389BF6-9C80-2143-953C-1CF1FF9A17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60342" y="282824"/>
            <a:ext cx="2227901" cy="895639"/>
          </a:xfrm>
          <a:prstGeom prst="rect">
            <a:avLst/>
          </a:prstGeom>
        </p:spPr>
      </p:pic>
      <p:pic>
        <p:nvPicPr>
          <p:cNvPr id="5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503FCCAF-9B60-332D-F80D-EB825E78CC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5735" y="2092426"/>
            <a:ext cx="11684000" cy="779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2111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幻灯片编号占位符 2"/>
          <p:cNvSpPr>
            <a:spLocks noGrp="1"/>
          </p:cNvSpPr>
          <p:nvPr>
            <p:ph type="sldNum" sz="quarter" idx="11"/>
          </p:nvPr>
        </p:nvSpPr>
        <p:spPr>
          <a:xfrm>
            <a:off x="15240000" y="8927304"/>
            <a:ext cx="2711450" cy="1012858"/>
          </a:xfrm>
        </p:spPr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14</a:t>
            </a:fld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0DE6DFCF-D154-4643-95F9-681B277856FA}"/>
                  </a:ext>
                </a:extLst>
              </p:cNvPr>
              <p:cNvSpPr txBox="1"/>
              <p:nvPr/>
            </p:nvSpPr>
            <p:spPr>
              <a:xfrm>
                <a:off x="499757" y="1355371"/>
                <a:ext cx="17127843" cy="127149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771422" indent="-771422">
                  <a:lnSpc>
                    <a:spcPct val="120000"/>
                  </a:lnSpc>
                  <a:spcAft>
                    <a:spcPts val="900"/>
                  </a:spcAft>
                  <a:buFont typeface="Wingdings" panose="05000000000000000000" pitchFamily="2" charset="2"/>
                  <a:buChar char="v"/>
                </a:pPr>
                <a:r>
                  <a:rPr lang="en-US" altLang="zh-CN" sz="3600" b="1" dirty="0">
                    <a:solidFill>
                      <a:schemeClr val="accent1">
                        <a:lumMod val="7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Combinatorial Optimization </a:t>
                </a:r>
              </a:p>
              <a:p>
                <a:pPr marL="1457131" lvl="1" indent="-771422">
                  <a:lnSpc>
                    <a:spcPct val="120000"/>
                  </a:lnSpc>
                  <a:spcAft>
                    <a:spcPts val="900"/>
                  </a:spcAft>
                  <a:buFont typeface="Courier New" panose="02070309020205020404" pitchFamily="49" charset="0"/>
                  <a:buChar char="o"/>
                </a:pPr>
                <a:r>
                  <a:rPr lang="en-US" altLang="zh-CN" sz="3200" dirty="0">
                    <a:solidFill>
                      <a:schemeClr val="accent1">
                        <a:lumMod val="7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Another example: Neural Architecture Search:</a:t>
                </a:r>
              </a:p>
              <a:p>
                <a:pPr marL="1457131" lvl="1" indent="-771422">
                  <a:lnSpc>
                    <a:spcPct val="120000"/>
                  </a:lnSpc>
                  <a:spcAft>
                    <a:spcPts val="900"/>
                  </a:spcAft>
                  <a:buFont typeface="Courier New" panose="02070309020205020404" pitchFamily="49" charset="0"/>
                  <a:buChar char="o"/>
                </a:pPr>
                <a:r>
                  <a:rPr lang="en-US" altLang="zh-CN" sz="3200" dirty="0">
                    <a:solidFill>
                      <a:schemeClr val="accent1">
                        <a:lumMod val="7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Find best combination for :</a:t>
                </a:r>
              </a:p>
              <a:p>
                <a:pPr marL="1600109" lvl="2" indent="-457200">
                  <a:lnSpc>
                    <a:spcPct val="120000"/>
                  </a:lnSpc>
                  <a:spcAft>
                    <a:spcPts val="900"/>
                  </a:spcAft>
                  <a:buFontTx/>
                  <a:buChar char="-"/>
                </a:pPr>
                <a:r>
                  <a:rPr lang="en-US" altLang="zh-CN" sz="3200" dirty="0">
                    <a:solidFill>
                      <a:schemeClr val="accent1">
                        <a:lumMod val="7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Batch size:</a:t>
                </a:r>
              </a:p>
              <a:p>
                <a:pPr marL="1142909" lvl="2">
                  <a:lnSpc>
                    <a:spcPct val="120000"/>
                  </a:lnSpc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200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zh-CN" sz="3200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sz="3200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3200" b="0" i="1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∈</m:t>
                      </m:r>
                      <m:sSub>
                        <m:sSubPr>
                          <m:ctrlPr>
                            <a:rPr lang="en-US" altLang="zh-CN" sz="3200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zh-CN" sz="3200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zh-CN" sz="3200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</m:sub>
                      </m:sSub>
                      <m:r>
                        <a:rPr lang="en-GB" altLang="zh-CN" sz="3200" b="0" i="0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lang="en-US" altLang="zh-CN" sz="3200" b="0" i="0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{16,32,64}</m:t>
                      </m:r>
                    </m:oMath>
                  </m:oMathPara>
                </a14:m>
                <a:endParaRPr lang="en-US" altLang="zh-CN" sz="3200" dirty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  <a:p>
                <a:pPr marL="1142909" lvl="2">
                  <a:lnSpc>
                    <a:spcPct val="120000"/>
                  </a:lnSpc>
                  <a:spcAft>
                    <a:spcPts val="900"/>
                  </a:spcAft>
                </a:pPr>
                <a:endParaRPr lang="en-US" altLang="zh-CN" sz="3200" dirty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  <a:p>
                <a:pPr marL="1600109" lvl="2" indent="-457200">
                  <a:lnSpc>
                    <a:spcPct val="120000"/>
                  </a:lnSpc>
                  <a:spcAft>
                    <a:spcPts val="900"/>
                  </a:spcAft>
                  <a:buFontTx/>
                  <a:buChar char="-"/>
                </a:pPr>
                <a:r>
                  <a:rPr lang="en-US" altLang="zh-CN" sz="3200" dirty="0">
                    <a:solidFill>
                      <a:schemeClr val="accent1">
                        <a:lumMod val="7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Optimizer: </a:t>
                </a:r>
              </a:p>
              <a:p>
                <a:pPr marL="1142909" lvl="2">
                  <a:lnSpc>
                    <a:spcPct val="120000"/>
                  </a:lnSpc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200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zh-CN" sz="3200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sz="3200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3200" b="0" i="1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∈</m:t>
                      </m:r>
                      <m:sSub>
                        <m:sSubPr>
                          <m:ctrlPr>
                            <a:rPr lang="en-US" altLang="zh-CN" sz="3200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zh-CN" sz="3200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zh-CN" sz="3200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sub>
                      </m:sSub>
                      <m:r>
                        <a:rPr lang="en-GB" altLang="zh-CN" sz="3200" b="0" i="0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d>
                        <m:dPr>
                          <m:ctrlPr>
                            <a:rPr lang="en-GB" altLang="zh-CN" sz="3200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zh-CN" sz="3200" b="0" i="0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AdaDelta</m:t>
                          </m:r>
                          <m:r>
                            <a:rPr lang="en-US" altLang="zh-CN" sz="3200" b="0" i="0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, </m:t>
                          </m:r>
                          <m:r>
                            <m:rPr>
                              <m:sty m:val="p"/>
                            </m:rPr>
                            <a:rPr lang="en-US" altLang="zh-CN" sz="3200" b="0" i="0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RMSprop</m:t>
                          </m:r>
                          <m:r>
                            <a:rPr lang="en-US" altLang="zh-CN" sz="3200" b="0" i="0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, </m:t>
                          </m:r>
                          <m:r>
                            <m:rPr>
                              <m:sty m:val="p"/>
                            </m:rPr>
                            <a:rPr lang="en-US" altLang="zh-CN" sz="3200" b="0" i="0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Adam</m:t>
                          </m:r>
                        </m:e>
                      </m:d>
                    </m:oMath>
                  </m:oMathPara>
                </a14:m>
                <a:endParaRPr lang="en-US" altLang="zh-CN" sz="3200" dirty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  <a:p>
                <a:pPr marL="1142909" lvl="2">
                  <a:lnSpc>
                    <a:spcPct val="120000"/>
                  </a:lnSpc>
                  <a:spcAft>
                    <a:spcPts val="900"/>
                  </a:spcAft>
                </a:pPr>
                <a:endParaRPr lang="en-US" altLang="zh-CN" sz="3200" dirty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  <a:p>
                <a:pPr marL="1600109" lvl="2" indent="-457200">
                  <a:lnSpc>
                    <a:spcPct val="120000"/>
                  </a:lnSpc>
                  <a:spcAft>
                    <a:spcPts val="900"/>
                  </a:spcAft>
                  <a:buFontTx/>
                  <a:buChar char="-"/>
                </a:pPr>
                <a:r>
                  <a:rPr lang="en-US" altLang="zh-CN" sz="3200" dirty="0">
                    <a:solidFill>
                      <a:schemeClr val="accent1">
                        <a:lumMod val="7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Learning rate annealing: </a:t>
                </a:r>
              </a:p>
              <a:p>
                <a:pPr marL="1142909" lvl="2">
                  <a:lnSpc>
                    <a:spcPct val="120000"/>
                  </a:lnSpc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200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zh-CN" sz="3200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sz="3200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3</m:t>
                          </m:r>
                        </m:sub>
                      </m:sSub>
                      <m:r>
                        <a:rPr lang="en-US" altLang="zh-CN" sz="3200" b="0" i="1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∈</m:t>
                      </m:r>
                      <m:sSub>
                        <m:sSubPr>
                          <m:ctrlPr>
                            <a:rPr lang="en-US" altLang="zh-CN" sz="3200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zh-CN" sz="3200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zh-CN" sz="3200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3</m:t>
                          </m:r>
                        </m:sub>
                      </m:sSub>
                      <m:r>
                        <a:rPr lang="en-GB" altLang="zh-CN" sz="3200" b="0" i="0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lang="en-US" altLang="zh-CN" sz="3200" b="0" i="1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{</m:t>
                      </m:r>
                      <m:r>
                        <m:rPr>
                          <m:sty m:val="p"/>
                        </m:rPr>
                        <a:rPr lang="en-US" altLang="zh-CN" sz="3200" b="0" i="0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Constant</m:t>
                      </m:r>
                      <m:r>
                        <a:rPr lang="en-US" altLang="zh-CN" sz="3200" b="0" i="0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US" altLang="zh-CN" sz="3200" b="0" i="0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Annealing</m:t>
                      </m:r>
                      <m:r>
                        <a:rPr lang="en-US" altLang="zh-CN" sz="3200" b="0" i="1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}</m:t>
                      </m:r>
                    </m:oMath>
                  </m:oMathPara>
                </a14:m>
                <a:endParaRPr lang="en-US" altLang="zh-CN" sz="3200" dirty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  <a:p>
                <a:pPr marL="1457131" lvl="1" indent="-771422">
                  <a:lnSpc>
                    <a:spcPct val="120000"/>
                  </a:lnSpc>
                  <a:spcAft>
                    <a:spcPts val="900"/>
                  </a:spcAft>
                  <a:buFont typeface="Courier New" panose="02070309020205020404" pitchFamily="49" charset="0"/>
                  <a:buChar char="o"/>
                </a:pPr>
                <a:endParaRPr lang="en-US" altLang="zh-CN" sz="3200" dirty="0">
                  <a:solidFill>
                    <a:srgbClr val="FF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  <a:p>
                <a:pPr marL="1457131" lvl="1" indent="-771422">
                  <a:lnSpc>
                    <a:spcPct val="120000"/>
                  </a:lnSpc>
                  <a:spcAft>
                    <a:spcPts val="900"/>
                  </a:spcAft>
                  <a:buFont typeface="Courier New" panose="02070309020205020404" pitchFamily="49" charset="0"/>
                  <a:buChar char="o"/>
                </a:pPr>
                <a:endParaRPr lang="en-US" altLang="zh-CN" sz="3200" b="1" dirty="0">
                  <a:solidFill>
                    <a:srgbClr val="FF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  <a:p>
                <a:pPr marL="1457131" lvl="1" indent="-771422">
                  <a:lnSpc>
                    <a:spcPct val="120000"/>
                  </a:lnSpc>
                  <a:spcAft>
                    <a:spcPts val="900"/>
                  </a:spcAft>
                  <a:buFont typeface="Courier New" panose="02070309020205020404" pitchFamily="49" charset="0"/>
                  <a:buChar char="o"/>
                </a:pPr>
                <a:endParaRPr lang="en-US" altLang="zh-CN" sz="3200" b="1" dirty="0">
                  <a:solidFill>
                    <a:srgbClr val="FF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  <a:p>
                <a:pPr marL="1457131" lvl="1" indent="-771422">
                  <a:lnSpc>
                    <a:spcPct val="120000"/>
                  </a:lnSpc>
                  <a:spcAft>
                    <a:spcPts val="900"/>
                  </a:spcAft>
                  <a:buFont typeface="Courier New" panose="02070309020205020404" pitchFamily="49" charset="0"/>
                  <a:buChar char="o"/>
                </a:pPr>
                <a:endParaRPr lang="en-US" altLang="zh-CN" sz="3200" b="1" dirty="0">
                  <a:solidFill>
                    <a:srgbClr val="FF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  <a:p>
                <a:pPr marL="1457131" lvl="1" indent="-771422">
                  <a:lnSpc>
                    <a:spcPct val="120000"/>
                  </a:lnSpc>
                  <a:spcAft>
                    <a:spcPts val="900"/>
                  </a:spcAft>
                  <a:buFont typeface="Courier New" panose="02070309020205020404" pitchFamily="49" charset="0"/>
                  <a:buChar char="o"/>
                </a:pPr>
                <a:endParaRPr lang="en-US" altLang="zh-CN" sz="3200" b="1" dirty="0">
                  <a:solidFill>
                    <a:srgbClr val="FF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  <a:p>
                <a:pPr marL="1457131" lvl="1" indent="-771422">
                  <a:lnSpc>
                    <a:spcPct val="120000"/>
                  </a:lnSpc>
                  <a:spcAft>
                    <a:spcPts val="900"/>
                  </a:spcAft>
                  <a:buFont typeface="Courier New" panose="02070309020205020404" pitchFamily="49" charset="0"/>
                  <a:buChar char="o"/>
                </a:pPr>
                <a:endParaRPr lang="en-US" altLang="zh-CN" sz="3200" b="1" dirty="0">
                  <a:solidFill>
                    <a:srgbClr val="FF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  <a:p>
                <a:pPr marL="771422" indent="-771422">
                  <a:lnSpc>
                    <a:spcPct val="120000"/>
                  </a:lnSpc>
                  <a:spcAft>
                    <a:spcPts val="900"/>
                  </a:spcAft>
                  <a:buFont typeface="Wingdings" panose="05000000000000000000" pitchFamily="2" charset="2"/>
                  <a:buChar char="v"/>
                </a:pPr>
                <a:endParaRPr lang="zh-CN" altLang="en-US" sz="32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0DE6DFCF-D154-4643-95F9-681B277856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757" y="1355371"/>
                <a:ext cx="17127843" cy="12714956"/>
              </a:xfrm>
              <a:prstGeom prst="rect">
                <a:avLst/>
              </a:prstGeom>
              <a:blipFill>
                <a:blip r:embed="rId3"/>
                <a:stretch>
                  <a:fillRect l="-963" t="-29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499757" y="136171"/>
            <a:ext cx="11520182" cy="1092200"/>
          </a:xfrm>
        </p:spPr>
        <p:txBody>
          <a:bodyPr>
            <a:normAutofit/>
          </a:bodyPr>
          <a:lstStyle/>
          <a:p>
            <a:r>
              <a:rPr lang="en-US" altLang="zh-CN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BO on Graphs- COMBO</a:t>
            </a:r>
            <a:endParaRPr kumimoji="1" lang="zh-CN" altLang="en-US" dirty="0"/>
          </a:p>
        </p:txBody>
      </p:sp>
      <p:sp>
        <p:nvSpPr>
          <p:cNvPr id="17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11169650" y="9616425"/>
            <a:ext cx="6781800" cy="547603"/>
          </a:xfrm>
        </p:spPr>
        <p:txBody>
          <a:bodyPr/>
          <a:lstStyle/>
          <a:p>
            <a:r>
              <a:rPr lang="en-US" altLang="zh-CN" dirty="0"/>
              <a:t>Matrix factorization</a:t>
            </a:r>
            <a:endParaRPr kumimoji="1" lang="ja-JP" altLang="en-US" dirty="0"/>
          </a:p>
        </p:txBody>
      </p:sp>
      <p:pic>
        <p:nvPicPr>
          <p:cNvPr id="9" name="图片 8" descr="徽标, 公司名称&#10;&#10;描述已自动生成">
            <a:extLst>
              <a:ext uri="{FF2B5EF4-FFF2-40B4-BE49-F238E27FC236}">
                <a16:creationId xmlns:a16="http://schemas.microsoft.com/office/drawing/2014/main" id="{5C389BF6-9C80-2143-953C-1CF1FF9A17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60342" y="282824"/>
            <a:ext cx="2227901" cy="895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7175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幻灯片编号占位符 2"/>
          <p:cNvSpPr>
            <a:spLocks noGrp="1"/>
          </p:cNvSpPr>
          <p:nvPr>
            <p:ph type="sldNum" sz="quarter" idx="11"/>
          </p:nvPr>
        </p:nvSpPr>
        <p:spPr>
          <a:xfrm>
            <a:off x="15240000" y="8927304"/>
            <a:ext cx="2711450" cy="1012858"/>
          </a:xfrm>
        </p:spPr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15</a:t>
            </a:fld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0DE6DFCF-D154-4643-95F9-681B277856FA}"/>
                  </a:ext>
                </a:extLst>
              </p:cNvPr>
              <p:cNvSpPr txBox="1"/>
              <p:nvPr/>
            </p:nvSpPr>
            <p:spPr>
              <a:xfrm>
                <a:off x="499757" y="1355371"/>
                <a:ext cx="17127843" cy="84768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771422" indent="-771422">
                  <a:lnSpc>
                    <a:spcPct val="120000"/>
                  </a:lnSpc>
                  <a:spcAft>
                    <a:spcPts val="900"/>
                  </a:spcAft>
                  <a:buFont typeface="Wingdings" panose="05000000000000000000" pitchFamily="2" charset="2"/>
                  <a:buChar char="v"/>
                </a:pPr>
                <a:r>
                  <a:rPr lang="en-US" altLang="zh-CN" sz="3600" b="1" dirty="0">
                    <a:solidFill>
                      <a:schemeClr val="accent1">
                        <a:lumMod val="7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The Combinatorial Graph [C. Oh et al., </a:t>
                </a:r>
                <a:r>
                  <a:rPr lang="en-US" altLang="zh-CN" sz="3600" b="1" dirty="0" err="1">
                    <a:solidFill>
                      <a:schemeClr val="accent1">
                        <a:lumMod val="7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NeurIPS</a:t>
                </a:r>
                <a:r>
                  <a:rPr lang="en-US" altLang="zh-CN" sz="3600" b="1" dirty="0">
                    <a:solidFill>
                      <a:schemeClr val="accent1">
                        <a:lumMod val="7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 2019]</a:t>
                </a:r>
              </a:p>
              <a:p>
                <a:pPr marL="1457131" lvl="1" indent="-771422">
                  <a:lnSpc>
                    <a:spcPct val="120000"/>
                  </a:lnSpc>
                  <a:spcAft>
                    <a:spcPts val="900"/>
                  </a:spcAft>
                  <a:buFont typeface="Courier New" panose="02070309020205020404" pitchFamily="49" charset="0"/>
                  <a:buChar char="o"/>
                </a:pPr>
                <a:r>
                  <a:rPr lang="en-US" altLang="zh-CN" sz="3200" dirty="0">
                    <a:solidFill>
                      <a:schemeClr val="accent1">
                        <a:lumMod val="7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Use the </a:t>
                </a:r>
                <a:r>
                  <a:rPr lang="en-US" altLang="zh-CN" sz="3200" dirty="0">
                    <a:solidFill>
                      <a:srgbClr val="FF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graph space </a:t>
                </a:r>
                <a:r>
                  <a:rPr lang="en-US" altLang="zh-CN" sz="3200" dirty="0">
                    <a:solidFill>
                      <a:schemeClr val="accent1">
                        <a:lumMod val="7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to represent the </a:t>
                </a:r>
                <a:r>
                  <a:rPr lang="en-US" altLang="zh-CN" sz="3200" dirty="0">
                    <a:solidFill>
                      <a:srgbClr val="FF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Discrete Search Space</a:t>
                </a:r>
              </a:p>
              <a:p>
                <a:pPr marL="1457131" lvl="1" indent="-771422">
                  <a:lnSpc>
                    <a:spcPct val="120000"/>
                  </a:lnSpc>
                  <a:spcAft>
                    <a:spcPts val="900"/>
                  </a:spcAft>
                  <a:buFont typeface="Courier New" panose="02070309020205020404" pitchFamily="49" charset="0"/>
                  <a:buChar char="o"/>
                </a:pPr>
                <a:r>
                  <a:rPr lang="en-US" altLang="zh-CN" sz="3200" dirty="0">
                    <a:solidFill>
                      <a:schemeClr val="accent1">
                        <a:lumMod val="7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A subgraph per combinatorial variable,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32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𝒢</m:t>
                        </m:r>
                        <m:r>
                          <a:rPr lang="en-US" altLang="zh-CN" sz="32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(</m:t>
                        </m:r>
                        <m:r>
                          <a:rPr lang="en-US" altLang="zh-CN" sz="32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𝐶</m:t>
                        </m:r>
                      </m:e>
                      <m:sub>
                        <m:r>
                          <a:rPr lang="en-US" altLang="zh-CN" sz="32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</m:sub>
                    </m:sSub>
                    <m:r>
                      <a:rPr lang="en-US" altLang="zh-CN" sz="32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)=</m:t>
                    </m:r>
                    <m:d>
                      <m:dPr>
                        <m:ctrlPr>
                          <a:rPr lang="en-US" altLang="zh-CN" sz="32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zh-CN" sz="32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𝒱</m:t>
                        </m:r>
                        <m:r>
                          <a:rPr lang="en-US" altLang="zh-CN" sz="32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, </m:t>
                        </m:r>
                        <m:r>
                          <a:rPr lang="en-US" altLang="zh-CN" sz="32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ℰ</m:t>
                        </m:r>
                      </m:e>
                    </m:d>
                  </m:oMath>
                </a14:m>
                <a:endParaRPr lang="en-US" altLang="zh-CN" sz="3200" dirty="0">
                  <a:solidFill>
                    <a:srgbClr val="FF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  <a:p>
                <a:pPr marL="1457131" lvl="1" indent="-771422">
                  <a:lnSpc>
                    <a:spcPct val="120000"/>
                  </a:lnSpc>
                  <a:spcAft>
                    <a:spcPts val="900"/>
                  </a:spcAft>
                  <a:buFont typeface="Courier New" panose="02070309020205020404" pitchFamily="49" charset="0"/>
                  <a:buChar char="o"/>
                </a:pPr>
                <a:r>
                  <a:rPr lang="en-US" altLang="zh-CN" sz="3200" dirty="0">
                    <a:solidFill>
                      <a:schemeClr val="accent1">
                        <a:lumMod val="7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Using </a:t>
                </a:r>
                <a:r>
                  <a:rPr lang="en-US" altLang="zh-CN" sz="3200" dirty="0">
                    <a:solidFill>
                      <a:srgbClr val="FF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graph Cartesian product </a:t>
                </a:r>
                <a:r>
                  <a:rPr lang="en-US" altLang="zh-CN" sz="3200" dirty="0">
                    <a:solidFill>
                      <a:schemeClr val="accent1">
                        <a:lumMod val="7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to get the whole search graph:</a:t>
                </a:r>
                <a:endParaRPr lang="en-US" altLang="zh-CN" sz="3200" dirty="0">
                  <a:solidFill>
                    <a:srgbClr val="FF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  <a:p>
                <a:pPr marL="1457131" lvl="1" indent="-771422">
                  <a:lnSpc>
                    <a:spcPct val="120000"/>
                  </a:lnSpc>
                  <a:spcAft>
                    <a:spcPts val="900"/>
                  </a:spcAft>
                  <a:buFont typeface="Courier New" panose="02070309020205020404" pitchFamily="49" charset="0"/>
                  <a:buChar char="o"/>
                </a:pPr>
                <a:endParaRPr lang="en-US" altLang="zh-CN" sz="3200" dirty="0">
                  <a:solidFill>
                    <a:srgbClr val="FF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  <a:p>
                <a:pPr marL="685709" lvl="1">
                  <a:lnSpc>
                    <a:spcPct val="120000"/>
                  </a:lnSpc>
                  <a:spcAft>
                    <a:spcPts val="900"/>
                  </a:spcAft>
                </a:pPr>
                <a:endParaRPr lang="en-US" altLang="zh-CN" sz="3200" dirty="0">
                  <a:solidFill>
                    <a:srgbClr val="FF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  <a:p>
                <a:pPr marL="1457131" lvl="1" indent="-771422">
                  <a:lnSpc>
                    <a:spcPct val="120000"/>
                  </a:lnSpc>
                  <a:spcAft>
                    <a:spcPts val="900"/>
                  </a:spcAft>
                  <a:buFont typeface="Courier New" panose="02070309020205020404" pitchFamily="49" charset="0"/>
                  <a:buChar char="o"/>
                </a:pPr>
                <a:endParaRPr lang="en-US" altLang="zh-CN" sz="3200" b="1" dirty="0">
                  <a:solidFill>
                    <a:srgbClr val="FF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  <a:p>
                <a:pPr marL="1457131" lvl="1" indent="-771422">
                  <a:lnSpc>
                    <a:spcPct val="120000"/>
                  </a:lnSpc>
                  <a:spcAft>
                    <a:spcPts val="900"/>
                  </a:spcAft>
                  <a:buFont typeface="Courier New" panose="02070309020205020404" pitchFamily="49" charset="0"/>
                  <a:buChar char="o"/>
                </a:pPr>
                <a:endParaRPr lang="en-US" altLang="zh-CN" sz="3200" b="1" dirty="0">
                  <a:solidFill>
                    <a:srgbClr val="FF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  <a:p>
                <a:pPr marL="1457131" lvl="1" indent="-771422">
                  <a:lnSpc>
                    <a:spcPct val="120000"/>
                  </a:lnSpc>
                  <a:spcAft>
                    <a:spcPts val="900"/>
                  </a:spcAft>
                  <a:buFont typeface="Courier New" panose="02070309020205020404" pitchFamily="49" charset="0"/>
                  <a:buChar char="o"/>
                </a:pPr>
                <a:endParaRPr lang="en-US" altLang="zh-CN" sz="3200" b="1" dirty="0">
                  <a:solidFill>
                    <a:srgbClr val="FF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  <a:p>
                <a:pPr marL="1457131" lvl="1" indent="-771422">
                  <a:lnSpc>
                    <a:spcPct val="120000"/>
                  </a:lnSpc>
                  <a:spcAft>
                    <a:spcPts val="900"/>
                  </a:spcAft>
                  <a:buFont typeface="Courier New" panose="02070309020205020404" pitchFamily="49" charset="0"/>
                  <a:buChar char="o"/>
                </a:pPr>
                <a:endParaRPr lang="en-US" altLang="zh-CN" sz="3200" b="1" dirty="0">
                  <a:solidFill>
                    <a:srgbClr val="FF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  <a:p>
                <a:pPr marL="1457131" lvl="1" indent="-771422">
                  <a:lnSpc>
                    <a:spcPct val="120000"/>
                  </a:lnSpc>
                  <a:spcAft>
                    <a:spcPts val="900"/>
                  </a:spcAft>
                  <a:buFont typeface="Courier New" panose="02070309020205020404" pitchFamily="49" charset="0"/>
                  <a:buChar char="o"/>
                </a:pPr>
                <a:endParaRPr lang="en-US" altLang="zh-CN" sz="3200" b="1" dirty="0">
                  <a:solidFill>
                    <a:srgbClr val="FF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  <a:p>
                <a:pPr marL="771422" indent="-771422">
                  <a:lnSpc>
                    <a:spcPct val="120000"/>
                  </a:lnSpc>
                  <a:spcAft>
                    <a:spcPts val="900"/>
                  </a:spcAft>
                  <a:buFont typeface="Wingdings" panose="05000000000000000000" pitchFamily="2" charset="2"/>
                  <a:buChar char="v"/>
                </a:pPr>
                <a:endParaRPr lang="zh-CN" altLang="en-US" sz="32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0DE6DFCF-D154-4643-95F9-681B277856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757" y="1355371"/>
                <a:ext cx="17127843" cy="8476872"/>
              </a:xfrm>
              <a:prstGeom prst="rect">
                <a:avLst/>
              </a:prstGeom>
              <a:blipFill>
                <a:blip r:embed="rId3"/>
                <a:stretch>
                  <a:fillRect l="-963" t="-4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499757" y="136171"/>
            <a:ext cx="11520182" cy="1092200"/>
          </a:xfrm>
        </p:spPr>
        <p:txBody>
          <a:bodyPr>
            <a:normAutofit/>
          </a:bodyPr>
          <a:lstStyle/>
          <a:p>
            <a:r>
              <a:rPr lang="en-US" altLang="zh-CN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BO on Graphs- COMBO</a:t>
            </a:r>
            <a:endParaRPr kumimoji="1" lang="zh-CN" altLang="en-US" dirty="0"/>
          </a:p>
        </p:txBody>
      </p:sp>
      <p:sp>
        <p:nvSpPr>
          <p:cNvPr id="17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11169650" y="9616425"/>
            <a:ext cx="6781800" cy="547603"/>
          </a:xfrm>
        </p:spPr>
        <p:txBody>
          <a:bodyPr/>
          <a:lstStyle/>
          <a:p>
            <a:r>
              <a:rPr lang="en-US" altLang="zh-CN" dirty="0"/>
              <a:t>Matrix factorization</a:t>
            </a:r>
            <a:endParaRPr kumimoji="1" lang="ja-JP" altLang="en-US" dirty="0"/>
          </a:p>
        </p:txBody>
      </p:sp>
      <p:pic>
        <p:nvPicPr>
          <p:cNvPr id="9" name="图片 8" descr="徽标, 公司名称&#10;&#10;描述已自动生成">
            <a:extLst>
              <a:ext uri="{FF2B5EF4-FFF2-40B4-BE49-F238E27FC236}">
                <a16:creationId xmlns:a16="http://schemas.microsoft.com/office/drawing/2014/main" id="{5C389BF6-9C80-2143-953C-1CF1FF9A17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60342" y="282824"/>
            <a:ext cx="2227901" cy="895639"/>
          </a:xfrm>
          <a:prstGeom prst="rect">
            <a:avLst/>
          </a:prstGeom>
        </p:spPr>
      </p:pic>
      <p:pic>
        <p:nvPicPr>
          <p:cNvPr id="7" name="图片 6" descr="图表, 雷达图&#10;&#10;描述已自动生成">
            <a:extLst>
              <a:ext uri="{FF2B5EF4-FFF2-40B4-BE49-F238E27FC236}">
                <a16:creationId xmlns:a16="http://schemas.microsoft.com/office/drawing/2014/main" id="{36FC68F0-67E4-52A6-0F60-831E025A05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9196" y="5962635"/>
            <a:ext cx="11215141" cy="3309230"/>
          </a:xfrm>
          <a:prstGeom prst="rect">
            <a:avLst/>
          </a:prstGeom>
        </p:spPr>
      </p:pic>
      <p:pic>
        <p:nvPicPr>
          <p:cNvPr id="5" name="图片 4" descr="图片包含 文本&#10;&#10;描述已自动生成">
            <a:extLst>
              <a:ext uri="{FF2B5EF4-FFF2-40B4-BE49-F238E27FC236}">
                <a16:creationId xmlns:a16="http://schemas.microsoft.com/office/drawing/2014/main" id="{CEE4E4C9-85FA-B02A-A92E-A5AFC24D5E0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9129" y="4396972"/>
            <a:ext cx="5920014" cy="1005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5268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幻灯片编号占位符 2"/>
          <p:cNvSpPr>
            <a:spLocks noGrp="1"/>
          </p:cNvSpPr>
          <p:nvPr>
            <p:ph type="sldNum" sz="quarter" idx="11"/>
          </p:nvPr>
        </p:nvSpPr>
        <p:spPr>
          <a:xfrm>
            <a:off x="15240000" y="8927304"/>
            <a:ext cx="2711450" cy="1012858"/>
          </a:xfrm>
        </p:spPr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16</a:t>
            </a:fld>
            <a:endParaRPr kumimoji="1" lang="ja-JP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DE6DFCF-D154-4643-95F9-681B277856FA}"/>
              </a:ext>
            </a:extLst>
          </p:cNvPr>
          <p:cNvSpPr txBox="1"/>
          <p:nvPr/>
        </p:nvSpPr>
        <p:spPr>
          <a:xfrm>
            <a:off x="499757" y="1355371"/>
            <a:ext cx="17127843" cy="7770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71422" indent="-771422">
              <a:lnSpc>
                <a:spcPct val="120000"/>
              </a:lnSpc>
              <a:spcAft>
                <a:spcPts val="900"/>
              </a:spcAft>
              <a:buFont typeface="Wingdings" panose="05000000000000000000" pitchFamily="2" charset="2"/>
              <a:buChar char="v"/>
            </a:pPr>
            <a:r>
              <a:rPr lang="en-US" altLang="zh-CN" sz="36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The Combinatorial Graph [C. Oh et al., </a:t>
            </a:r>
            <a:r>
              <a:rPr lang="en-US" altLang="zh-CN" sz="3600" b="1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NeurIPS</a:t>
            </a:r>
            <a:r>
              <a:rPr lang="en-US" altLang="zh-CN" sz="36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2019]</a:t>
            </a:r>
          </a:p>
          <a:p>
            <a:pPr marL="1457131" lvl="1" indent="-771422">
              <a:lnSpc>
                <a:spcPct val="120000"/>
              </a:lnSpc>
              <a:spcAft>
                <a:spcPts val="900"/>
              </a:spcAft>
              <a:buFont typeface="Courier New" panose="02070309020205020404" pitchFamily="49" charset="0"/>
              <a:buChar char="o"/>
            </a:pPr>
            <a:r>
              <a:rPr lang="en-US" altLang="zh-CN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Using graph product to get the whole search graph:</a:t>
            </a:r>
          </a:p>
          <a:p>
            <a:pPr marL="1457131" lvl="1" indent="-771422">
              <a:lnSpc>
                <a:spcPct val="120000"/>
              </a:lnSpc>
              <a:spcAft>
                <a:spcPts val="900"/>
              </a:spcAft>
              <a:buFont typeface="Courier New" panose="02070309020205020404" pitchFamily="49" charset="0"/>
              <a:buChar char="o"/>
            </a:pPr>
            <a:endParaRPr lang="en-US" altLang="zh-CN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685709" lvl="1">
              <a:lnSpc>
                <a:spcPct val="120000"/>
              </a:lnSpc>
              <a:spcAft>
                <a:spcPts val="900"/>
              </a:spcAft>
            </a:pPr>
            <a:endParaRPr lang="en-US" altLang="zh-CN" sz="3200" dirty="0">
              <a:solidFill>
                <a:srgbClr val="FF0000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685709" lvl="1">
              <a:lnSpc>
                <a:spcPct val="120000"/>
              </a:lnSpc>
              <a:spcAft>
                <a:spcPts val="900"/>
              </a:spcAft>
            </a:pPr>
            <a:endParaRPr lang="en-US" altLang="zh-CN" sz="3200" dirty="0">
              <a:solidFill>
                <a:srgbClr val="FF0000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1457131" lvl="1" indent="-771422">
              <a:lnSpc>
                <a:spcPct val="120000"/>
              </a:lnSpc>
              <a:spcAft>
                <a:spcPts val="900"/>
              </a:spcAft>
              <a:buFont typeface="Courier New" panose="02070309020205020404" pitchFamily="49" charset="0"/>
              <a:buChar char="o"/>
            </a:pPr>
            <a:endParaRPr lang="en-US" altLang="zh-CN" sz="3200" b="1" dirty="0">
              <a:solidFill>
                <a:srgbClr val="FF0000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1457131" lvl="1" indent="-771422">
              <a:lnSpc>
                <a:spcPct val="120000"/>
              </a:lnSpc>
              <a:spcAft>
                <a:spcPts val="900"/>
              </a:spcAft>
              <a:buFont typeface="Courier New" panose="02070309020205020404" pitchFamily="49" charset="0"/>
              <a:buChar char="o"/>
            </a:pPr>
            <a:endParaRPr lang="en-US" altLang="zh-CN" sz="3200" b="1" dirty="0">
              <a:solidFill>
                <a:srgbClr val="FF0000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1457131" lvl="1" indent="-771422">
              <a:lnSpc>
                <a:spcPct val="120000"/>
              </a:lnSpc>
              <a:spcAft>
                <a:spcPts val="900"/>
              </a:spcAft>
              <a:buFont typeface="Courier New" panose="02070309020205020404" pitchFamily="49" charset="0"/>
              <a:buChar char="o"/>
            </a:pPr>
            <a:endParaRPr lang="en-US" altLang="zh-CN" sz="3200" b="1" dirty="0">
              <a:solidFill>
                <a:srgbClr val="FF0000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1457131" lvl="1" indent="-771422">
              <a:lnSpc>
                <a:spcPct val="120000"/>
              </a:lnSpc>
              <a:spcAft>
                <a:spcPts val="900"/>
              </a:spcAft>
              <a:buFont typeface="Courier New" panose="02070309020205020404" pitchFamily="49" charset="0"/>
              <a:buChar char="o"/>
            </a:pPr>
            <a:endParaRPr lang="en-US" altLang="zh-CN" sz="3200" b="1" dirty="0">
              <a:solidFill>
                <a:srgbClr val="FF0000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1457131" lvl="1" indent="-771422">
              <a:lnSpc>
                <a:spcPct val="120000"/>
              </a:lnSpc>
              <a:spcAft>
                <a:spcPts val="900"/>
              </a:spcAft>
              <a:buFont typeface="Courier New" panose="02070309020205020404" pitchFamily="49" charset="0"/>
              <a:buChar char="o"/>
            </a:pPr>
            <a:endParaRPr lang="en-US" altLang="zh-CN" sz="3200" b="1" dirty="0">
              <a:solidFill>
                <a:srgbClr val="FF0000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771422" indent="-771422">
              <a:lnSpc>
                <a:spcPct val="120000"/>
              </a:lnSpc>
              <a:spcAft>
                <a:spcPts val="900"/>
              </a:spcAft>
              <a:buFont typeface="Wingdings" panose="05000000000000000000" pitchFamily="2" charset="2"/>
              <a:buChar char="v"/>
            </a:pPr>
            <a:endParaRPr lang="zh-CN" altLang="en-US" sz="3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499757" y="136171"/>
            <a:ext cx="11520182" cy="1092200"/>
          </a:xfrm>
        </p:spPr>
        <p:txBody>
          <a:bodyPr>
            <a:normAutofit/>
          </a:bodyPr>
          <a:lstStyle/>
          <a:p>
            <a:r>
              <a:rPr lang="en-US" altLang="zh-CN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BO on Graphs- COMBO</a:t>
            </a:r>
            <a:endParaRPr kumimoji="1" lang="zh-CN" altLang="en-US" dirty="0"/>
          </a:p>
        </p:txBody>
      </p:sp>
      <p:sp>
        <p:nvSpPr>
          <p:cNvPr id="17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11169650" y="9616425"/>
            <a:ext cx="6781800" cy="547603"/>
          </a:xfrm>
        </p:spPr>
        <p:txBody>
          <a:bodyPr/>
          <a:lstStyle/>
          <a:p>
            <a:r>
              <a:rPr lang="en-US" altLang="zh-CN" dirty="0"/>
              <a:t>Matrix factorization</a:t>
            </a:r>
            <a:endParaRPr kumimoji="1" lang="ja-JP" altLang="en-US" dirty="0"/>
          </a:p>
        </p:txBody>
      </p:sp>
      <p:pic>
        <p:nvPicPr>
          <p:cNvPr id="9" name="图片 8" descr="徽标, 公司名称&#10;&#10;描述已自动生成">
            <a:extLst>
              <a:ext uri="{FF2B5EF4-FFF2-40B4-BE49-F238E27FC236}">
                <a16:creationId xmlns:a16="http://schemas.microsoft.com/office/drawing/2014/main" id="{5C389BF6-9C80-2143-953C-1CF1FF9A17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60342" y="282824"/>
            <a:ext cx="2227901" cy="895639"/>
          </a:xfrm>
          <a:prstGeom prst="rect">
            <a:avLst/>
          </a:prstGeom>
        </p:spPr>
      </p:pic>
      <p:pic>
        <p:nvPicPr>
          <p:cNvPr id="7" name="图片 6" descr="图表, 雷达图&#10;&#10;描述已自动生成">
            <a:extLst>
              <a:ext uri="{FF2B5EF4-FFF2-40B4-BE49-F238E27FC236}">
                <a16:creationId xmlns:a16="http://schemas.microsoft.com/office/drawing/2014/main" id="{36FC68F0-67E4-52A6-0F60-831E025A05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9196" y="5962635"/>
            <a:ext cx="11215141" cy="3309230"/>
          </a:xfrm>
          <a:prstGeom prst="rect">
            <a:avLst/>
          </a:prstGeom>
        </p:spPr>
      </p:pic>
      <p:pic>
        <p:nvPicPr>
          <p:cNvPr id="5" name="图片 4" descr="图片包含 文本&#10;&#10;描述已自动生成">
            <a:extLst>
              <a:ext uri="{FF2B5EF4-FFF2-40B4-BE49-F238E27FC236}">
                <a16:creationId xmlns:a16="http://schemas.microsoft.com/office/drawing/2014/main" id="{CEE4E4C9-85FA-B02A-A92E-A5AFC24D5E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9129" y="2887486"/>
            <a:ext cx="5920014" cy="100528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14428B24-EB02-DD8D-691C-155C9097412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522" y="4069679"/>
            <a:ext cx="15937593" cy="1420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1439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幻灯片编号占位符 2"/>
          <p:cNvSpPr>
            <a:spLocks noGrp="1"/>
          </p:cNvSpPr>
          <p:nvPr>
            <p:ph type="sldNum" sz="quarter" idx="11"/>
          </p:nvPr>
        </p:nvSpPr>
        <p:spPr>
          <a:xfrm>
            <a:off x="15240000" y="8927304"/>
            <a:ext cx="2711450" cy="1012858"/>
          </a:xfrm>
        </p:spPr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17</a:t>
            </a:fld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0DE6DFCF-D154-4643-95F9-681B277856FA}"/>
                  </a:ext>
                </a:extLst>
              </p:cNvPr>
              <p:cNvSpPr txBox="1"/>
              <p:nvPr/>
            </p:nvSpPr>
            <p:spPr>
              <a:xfrm>
                <a:off x="499757" y="1355371"/>
                <a:ext cx="17127843" cy="113022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771422" indent="-771422">
                  <a:lnSpc>
                    <a:spcPct val="120000"/>
                  </a:lnSpc>
                  <a:spcAft>
                    <a:spcPts val="900"/>
                  </a:spcAft>
                  <a:buFont typeface="Wingdings" panose="05000000000000000000" pitchFamily="2" charset="2"/>
                  <a:buChar char="v"/>
                </a:pPr>
                <a:r>
                  <a:rPr lang="en-US" altLang="zh-CN" sz="3600" b="1" dirty="0">
                    <a:solidFill>
                      <a:schemeClr val="accent1">
                        <a:lumMod val="7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The Combinatorial Graph [C. Oh et al., </a:t>
                </a:r>
                <a:r>
                  <a:rPr lang="en-US" altLang="zh-CN" sz="3600" b="1" dirty="0" err="1">
                    <a:solidFill>
                      <a:schemeClr val="accent1">
                        <a:lumMod val="7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NeurIPS</a:t>
                </a:r>
                <a:r>
                  <a:rPr lang="en-US" altLang="zh-CN" sz="3600" b="1" dirty="0">
                    <a:solidFill>
                      <a:schemeClr val="accent1">
                        <a:lumMod val="7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 2019]</a:t>
                </a:r>
              </a:p>
              <a:p>
                <a:pPr marL="1457131" lvl="1" indent="-771422">
                  <a:lnSpc>
                    <a:spcPct val="120000"/>
                  </a:lnSpc>
                  <a:spcAft>
                    <a:spcPts val="900"/>
                  </a:spcAft>
                  <a:buFont typeface="Courier New" panose="02070309020205020404" pitchFamily="49" charset="0"/>
                  <a:buChar char="o"/>
                </a:pPr>
                <a:r>
                  <a:rPr lang="en-US" altLang="zh-CN" sz="3200" dirty="0">
                    <a:solidFill>
                      <a:schemeClr val="accent1">
                        <a:lumMod val="7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Using graph product to get the whole search graph:</a:t>
                </a:r>
              </a:p>
              <a:p>
                <a:pPr marL="685709" lvl="1">
                  <a:lnSpc>
                    <a:spcPct val="120000"/>
                  </a:lnSpc>
                  <a:spcAft>
                    <a:spcPts val="900"/>
                  </a:spcAft>
                </a:pPr>
                <a:endParaRPr lang="en-US" altLang="zh-CN" sz="3200" dirty="0">
                  <a:solidFill>
                    <a:srgbClr val="FF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  <a:p>
                <a:pPr marL="1457131" lvl="1" indent="-771422">
                  <a:lnSpc>
                    <a:spcPct val="120000"/>
                  </a:lnSpc>
                  <a:spcAft>
                    <a:spcPts val="900"/>
                  </a:spcAft>
                  <a:buFont typeface="Courier New" panose="02070309020205020404" pitchFamily="49" charset="0"/>
                  <a:buChar char="o"/>
                </a:pPr>
                <a:r>
                  <a:rPr lang="en-US" altLang="zh-CN" sz="3200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Again Neural Architecture Search:</a:t>
                </a:r>
              </a:p>
              <a:p>
                <a:pPr marL="1600109" lvl="2" indent="-457200">
                  <a:lnSpc>
                    <a:spcPct val="120000"/>
                  </a:lnSpc>
                  <a:spcAft>
                    <a:spcPts val="900"/>
                  </a:spcAft>
                  <a:buFontTx/>
                  <a:buChar char="-"/>
                </a:pPr>
                <a:r>
                  <a:rPr lang="en-US" altLang="zh-CN" sz="3200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Batch size: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32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𝑐</m:t>
                        </m:r>
                      </m:e>
                      <m:sub>
                        <m:r>
                          <a:rPr lang="en-US" altLang="zh-CN" sz="32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  <m:r>
                      <a:rPr lang="en-US" altLang="zh-CN" sz="32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∈</m:t>
                    </m:r>
                    <m:sSub>
                      <m:sSubPr>
                        <m:ctrlPr>
                          <a:rPr lang="en-US" altLang="zh-CN" sz="32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32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𝐶</m:t>
                        </m:r>
                      </m:e>
                      <m:sub>
                        <m:r>
                          <a:rPr lang="en-US" altLang="zh-CN" sz="32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  <m:r>
                      <a:rPr lang="en-GB" altLang="zh-CN" sz="3200" b="0" i="0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a:rPr lang="en-US" altLang="zh-CN" sz="3200" b="0" i="0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{16,32,64}</m:t>
                    </m:r>
                  </m:oMath>
                </a14:m>
                <a:r>
                  <a:rPr lang="en-US" altLang="zh-CN" sz="3200" dirty="0">
                    <a:solidFill>
                      <a:schemeClr val="accent1">
                        <a:lumMod val="7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;  </a:t>
                </a:r>
              </a:p>
              <a:p>
                <a:pPr marL="1600109" lvl="2" indent="-457200">
                  <a:lnSpc>
                    <a:spcPct val="120000"/>
                  </a:lnSpc>
                  <a:spcAft>
                    <a:spcPts val="900"/>
                  </a:spcAft>
                  <a:buFontTx/>
                  <a:buChar char="-"/>
                </a:pPr>
                <a:r>
                  <a:rPr lang="en-US" altLang="zh-CN" sz="3200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Optimizer: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32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𝑐</m:t>
                        </m:r>
                      </m:e>
                      <m:sub>
                        <m:r>
                          <a:rPr lang="en-US" altLang="zh-CN" sz="32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  <m:r>
                      <a:rPr lang="en-US" altLang="zh-CN" sz="32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∈</m:t>
                    </m:r>
                    <m:sSub>
                      <m:sSubPr>
                        <m:ctrlPr>
                          <a:rPr lang="en-US" altLang="zh-CN" sz="32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32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𝐶</m:t>
                        </m:r>
                      </m:e>
                      <m:sub>
                        <m:r>
                          <a:rPr lang="en-US" altLang="zh-CN" sz="32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  <m:r>
                      <a:rPr lang="en-GB" altLang="zh-CN" sz="3200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d>
                      <m:dPr>
                        <m:ctrlPr>
                          <a:rPr lang="en-GB" altLang="zh-CN" sz="32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sz="3200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AdaDelta</m:t>
                        </m:r>
                        <m:r>
                          <a:rPr lang="en-US" altLang="zh-CN" sz="3200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US" altLang="zh-CN" sz="3200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RMSprop</m:t>
                        </m:r>
                        <m:r>
                          <a:rPr lang="en-US" altLang="zh-CN" sz="3200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US" altLang="zh-CN" sz="3200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Adam</m:t>
                        </m:r>
                      </m:e>
                    </m:d>
                  </m:oMath>
                </a14:m>
                <a:r>
                  <a:rPr lang="en-US" altLang="zh-CN" sz="3200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;  </a:t>
                </a:r>
              </a:p>
              <a:p>
                <a:pPr marL="1600109" lvl="2" indent="-457200">
                  <a:lnSpc>
                    <a:spcPct val="120000"/>
                  </a:lnSpc>
                  <a:spcAft>
                    <a:spcPts val="900"/>
                  </a:spcAft>
                  <a:buFontTx/>
                  <a:buChar char="-"/>
                </a:pPr>
                <a:r>
                  <a:rPr lang="en-US" altLang="zh-CN" sz="3200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Learning rate annealing: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32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𝑐</m:t>
                        </m:r>
                      </m:e>
                      <m:sub>
                        <m:r>
                          <a:rPr lang="en-US" altLang="zh-CN" sz="32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3</m:t>
                        </m:r>
                      </m:sub>
                    </m:sSub>
                    <m:r>
                      <a:rPr lang="en-US" altLang="zh-CN" sz="32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∈</m:t>
                    </m:r>
                    <m:sSub>
                      <m:sSubPr>
                        <m:ctrlPr>
                          <a:rPr lang="en-US" altLang="zh-CN" sz="32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32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𝐶</m:t>
                        </m:r>
                      </m:e>
                      <m:sub>
                        <m:r>
                          <a:rPr lang="en-US" altLang="zh-CN" sz="32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3</m:t>
                        </m:r>
                      </m:sub>
                    </m:sSub>
                    <m:r>
                      <a:rPr lang="en-GB" altLang="zh-CN" sz="3200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a:rPr lang="en-US" altLang="zh-CN" sz="32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{</m:t>
                    </m:r>
                    <m:r>
                      <m:rPr>
                        <m:sty m:val="p"/>
                      </m:rPr>
                      <a:rPr lang="en-US" altLang="zh-CN" sz="3200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Constant</m:t>
                    </m:r>
                    <m:r>
                      <a:rPr lang="en-US" altLang="zh-CN" sz="3200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altLang="zh-CN" sz="3200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Annealing</m:t>
                    </m:r>
                    <m:r>
                      <a:rPr lang="en-US" altLang="zh-CN" sz="32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}</m:t>
                    </m:r>
                  </m:oMath>
                </a14:m>
                <a:endParaRPr lang="en-US" altLang="zh-CN" sz="3200" dirty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  <a:p>
                <a:pPr marL="1457131" lvl="1" indent="-771422">
                  <a:lnSpc>
                    <a:spcPct val="120000"/>
                  </a:lnSpc>
                  <a:spcAft>
                    <a:spcPts val="900"/>
                  </a:spcAft>
                  <a:buFont typeface="Courier New" panose="02070309020205020404" pitchFamily="49" charset="0"/>
                  <a:buChar char="o"/>
                </a:pPr>
                <a:endParaRPr lang="en-US" altLang="zh-CN" sz="3200" dirty="0">
                  <a:solidFill>
                    <a:srgbClr val="FF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  <a:p>
                <a:pPr marL="1142909" lvl="2">
                  <a:lnSpc>
                    <a:spcPct val="120000"/>
                  </a:lnSpc>
                  <a:spcAft>
                    <a:spcPts val="900"/>
                  </a:spcAft>
                </a:pPr>
                <a:endParaRPr lang="en-US" altLang="zh-CN" sz="3200" b="1" dirty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  <a:p>
                <a:pPr marL="1142909" lvl="2">
                  <a:lnSpc>
                    <a:spcPct val="120000"/>
                  </a:lnSpc>
                  <a:spcAft>
                    <a:spcPts val="900"/>
                  </a:spcAft>
                </a:pPr>
                <a:endParaRPr lang="en-US" altLang="zh-CN" sz="3200" b="1" dirty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  <a:p>
                <a:pPr marL="1457131" lvl="1" indent="-771422">
                  <a:lnSpc>
                    <a:spcPct val="120000"/>
                  </a:lnSpc>
                  <a:spcAft>
                    <a:spcPts val="900"/>
                  </a:spcAft>
                  <a:buFont typeface="Courier New" panose="02070309020205020404" pitchFamily="49" charset="0"/>
                  <a:buChar char="o"/>
                </a:pPr>
                <a:endParaRPr lang="en-US" altLang="zh-CN" sz="3200" b="1" dirty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  <a:p>
                <a:pPr marL="1457131" lvl="1" indent="-771422">
                  <a:lnSpc>
                    <a:spcPct val="120000"/>
                  </a:lnSpc>
                  <a:spcAft>
                    <a:spcPts val="900"/>
                  </a:spcAft>
                  <a:buFont typeface="Courier New" panose="02070309020205020404" pitchFamily="49" charset="0"/>
                  <a:buChar char="o"/>
                </a:pPr>
                <a:endParaRPr lang="en-US" altLang="zh-CN" sz="3200" b="1" dirty="0">
                  <a:solidFill>
                    <a:srgbClr val="FF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  <a:p>
                <a:pPr marL="1457131" lvl="1" indent="-771422">
                  <a:lnSpc>
                    <a:spcPct val="120000"/>
                  </a:lnSpc>
                  <a:spcAft>
                    <a:spcPts val="900"/>
                  </a:spcAft>
                  <a:buFont typeface="Courier New" panose="02070309020205020404" pitchFamily="49" charset="0"/>
                  <a:buChar char="o"/>
                </a:pPr>
                <a:endParaRPr lang="en-US" altLang="zh-CN" sz="3200" b="1" dirty="0">
                  <a:solidFill>
                    <a:srgbClr val="FF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  <a:p>
                <a:pPr marL="1457131" lvl="1" indent="-771422">
                  <a:lnSpc>
                    <a:spcPct val="120000"/>
                  </a:lnSpc>
                  <a:spcAft>
                    <a:spcPts val="900"/>
                  </a:spcAft>
                  <a:buFont typeface="Courier New" panose="02070309020205020404" pitchFamily="49" charset="0"/>
                  <a:buChar char="o"/>
                </a:pPr>
                <a:endParaRPr lang="en-US" altLang="zh-CN" sz="3200" b="1" dirty="0">
                  <a:solidFill>
                    <a:srgbClr val="FF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  <a:p>
                <a:pPr marL="1457131" lvl="1" indent="-771422">
                  <a:lnSpc>
                    <a:spcPct val="120000"/>
                  </a:lnSpc>
                  <a:spcAft>
                    <a:spcPts val="900"/>
                  </a:spcAft>
                  <a:buFont typeface="Courier New" panose="02070309020205020404" pitchFamily="49" charset="0"/>
                  <a:buChar char="o"/>
                </a:pPr>
                <a:endParaRPr lang="en-US" altLang="zh-CN" sz="3200" b="1" dirty="0">
                  <a:solidFill>
                    <a:srgbClr val="FF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  <a:p>
                <a:pPr marL="771422" indent="-771422">
                  <a:lnSpc>
                    <a:spcPct val="120000"/>
                  </a:lnSpc>
                  <a:spcAft>
                    <a:spcPts val="900"/>
                  </a:spcAft>
                  <a:buFont typeface="Wingdings" panose="05000000000000000000" pitchFamily="2" charset="2"/>
                  <a:buChar char="v"/>
                </a:pPr>
                <a:endParaRPr lang="zh-CN" altLang="en-US" sz="32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0DE6DFCF-D154-4643-95F9-681B277856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757" y="1355371"/>
                <a:ext cx="17127843" cy="11302261"/>
              </a:xfrm>
              <a:prstGeom prst="rect">
                <a:avLst/>
              </a:prstGeom>
              <a:blipFill>
                <a:blip r:embed="rId3"/>
                <a:stretch>
                  <a:fillRect l="-963" t="-3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499757" y="136171"/>
            <a:ext cx="11520182" cy="1092200"/>
          </a:xfrm>
        </p:spPr>
        <p:txBody>
          <a:bodyPr>
            <a:normAutofit/>
          </a:bodyPr>
          <a:lstStyle/>
          <a:p>
            <a:r>
              <a:rPr lang="en-US" altLang="zh-CN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BO on Graphs- COMBO</a:t>
            </a:r>
            <a:endParaRPr kumimoji="1" lang="zh-CN" altLang="en-US" dirty="0"/>
          </a:p>
        </p:txBody>
      </p:sp>
      <p:sp>
        <p:nvSpPr>
          <p:cNvPr id="17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11169650" y="9616425"/>
            <a:ext cx="6781800" cy="547603"/>
          </a:xfrm>
        </p:spPr>
        <p:txBody>
          <a:bodyPr/>
          <a:lstStyle/>
          <a:p>
            <a:r>
              <a:rPr lang="en-US" altLang="zh-CN" dirty="0"/>
              <a:t>Matrix factorization</a:t>
            </a:r>
            <a:endParaRPr kumimoji="1" lang="ja-JP" altLang="en-US" dirty="0"/>
          </a:p>
        </p:txBody>
      </p:sp>
      <p:pic>
        <p:nvPicPr>
          <p:cNvPr id="9" name="图片 8" descr="徽标, 公司名称&#10;&#10;描述已自动生成">
            <a:extLst>
              <a:ext uri="{FF2B5EF4-FFF2-40B4-BE49-F238E27FC236}">
                <a16:creationId xmlns:a16="http://schemas.microsoft.com/office/drawing/2014/main" id="{5C389BF6-9C80-2143-953C-1CF1FF9A17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60342" y="282824"/>
            <a:ext cx="2227901" cy="895639"/>
          </a:xfrm>
          <a:prstGeom prst="rect">
            <a:avLst/>
          </a:prstGeom>
        </p:spPr>
      </p:pic>
      <p:pic>
        <p:nvPicPr>
          <p:cNvPr id="7" name="图片 6" descr="图表, 雷达图&#10;&#10;描述已自动生成">
            <a:extLst>
              <a:ext uri="{FF2B5EF4-FFF2-40B4-BE49-F238E27FC236}">
                <a16:creationId xmlns:a16="http://schemas.microsoft.com/office/drawing/2014/main" id="{36FC68F0-67E4-52A6-0F60-831E025A05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376" y="6544533"/>
            <a:ext cx="12216532" cy="3604709"/>
          </a:xfrm>
          <a:prstGeom prst="rect">
            <a:avLst/>
          </a:prstGeom>
        </p:spPr>
      </p:pic>
      <p:pic>
        <p:nvPicPr>
          <p:cNvPr id="5" name="图片 4" descr="图片包含 文本&#10;&#10;描述已自动生成">
            <a:extLst>
              <a:ext uri="{FF2B5EF4-FFF2-40B4-BE49-F238E27FC236}">
                <a16:creationId xmlns:a16="http://schemas.microsoft.com/office/drawing/2014/main" id="{CEE4E4C9-85FA-B02A-A92E-A5AFC24D5E0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4558" y="2764530"/>
            <a:ext cx="4364169" cy="741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0291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幻灯片编号占位符 2"/>
          <p:cNvSpPr>
            <a:spLocks noGrp="1"/>
          </p:cNvSpPr>
          <p:nvPr>
            <p:ph type="sldNum" sz="quarter" idx="11"/>
          </p:nvPr>
        </p:nvSpPr>
        <p:spPr>
          <a:xfrm>
            <a:off x="15240000" y="8927304"/>
            <a:ext cx="2711450" cy="1012858"/>
          </a:xfrm>
        </p:spPr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18</a:t>
            </a:fld>
            <a:endParaRPr kumimoji="1" lang="ja-JP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DE6DFCF-D154-4643-95F9-681B277856FA}"/>
              </a:ext>
            </a:extLst>
          </p:cNvPr>
          <p:cNvSpPr txBox="1"/>
          <p:nvPr/>
        </p:nvSpPr>
        <p:spPr>
          <a:xfrm>
            <a:off x="499757" y="1355371"/>
            <a:ext cx="17127843" cy="127149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71422" indent="-771422">
              <a:lnSpc>
                <a:spcPct val="120000"/>
              </a:lnSpc>
              <a:spcAft>
                <a:spcPts val="900"/>
              </a:spcAft>
              <a:buFont typeface="Wingdings" panose="05000000000000000000" pitchFamily="2" charset="2"/>
              <a:buChar char="v"/>
            </a:pPr>
            <a:r>
              <a:rPr lang="en-US" altLang="zh-CN" sz="36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The Combinatorial Graph [C. Oh et al., </a:t>
            </a:r>
            <a:r>
              <a:rPr lang="en-US" altLang="zh-CN" sz="3600" b="1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NeurIPS</a:t>
            </a:r>
            <a:r>
              <a:rPr lang="en-US" altLang="zh-CN" sz="36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2019]</a:t>
            </a:r>
          </a:p>
          <a:p>
            <a:pPr marL="1457131" lvl="1" indent="-771422">
              <a:lnSpc>
                <a:spcPct val="120000"/>
              </a:lnSpc>
              <a:spcAft>
                <a:spcPts val="900"/>
              </a:spcAft>
              <a:buFont typeface="Courier New" panose="02070309020205020404" pitchFamily="49" charset="0"/>
              <a:buChar char="o"/>
            </a:pPr>
            <a:endParaRPr lang="en-US" altLang="zh-CN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1457131" lvl="1" indent="-771422">
              <a:lnSpc>
                <a:spcPct val="120000"/>
              </a:lnSpc>
              <a:spcAft>
                <a:spcPts val="900"/>
              </a:spcAft>
              <a:buFont typeface="Courier New" panose="02070309020205020404" pitchFamily="49" charset="0"/>
              <a:buChar char="o"/>
            </a:pPr>
            <a:endParaRPr lang="en-US" altLang="zh-CN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1457131" lvl="1" indent="-771422">
              <a:lnSpc>
                <a:spcPct val="120000"/>
              </a:lnSpc>
              <a:spcAft>
                <a:spcPts val="900"/>
              </a:spcAft>
              <a:buFont typeface="Courier New" panose="02070309020205020404" pitchFamily="49" charset="0"/>
              <a:buChar char="o"/>
            </a:pPr>
            <a:endParaRPr lang="en-US" altLang="zh-CN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1457131" lvl="1" indent="-771422">
              <a:lnSpc>
                <a:spcPct val="120000"/>
              </a:lnSpc>
              <a:spcAft>
                <a:spcPts val="900"/>
              </a:spcAft>
              <a:buFont typeface="Courier New" panose="02070309020205020404" pitchFamily="49" charset="0"/>
              <a:buChar char="o"/>
            </a:pPr>
            <a:endParaRPr lang="en-US" altLang="zh-CN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685709" lvl="1">
              <a:lnSpc>
                <a:spcPct val="120000"/>
              </a:lnSpc>
              <a:spcAft>
                <a:spcPts val="900"/>
              </a:spcAft>
            </a:pPr>
            <a:endParaRPr lang="en-US" altLang="zh-CN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1457131" lvl="1" indent="-771422">
              <a:lnSpc>
                <a:spcPct val="120000"/>
              </a:lnSpc>
              <a:spcAft>
                <a:spcPts val="900"/>
              </a:spcAft>
              <a:buFont typeface="Courier New" panose="02070309020205020404" pitchFamily="49" charset="0"/>
              <a:buChar char="o"/>
            </a:pPr>
            <a:r>
              <a:rPr lang="en-US" altLang="zh-CN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Interesting thing about this graph:</a:t>
            </a:r>
          </a:p>
          <a:p>
            <a:pPr marL="1600109" lvl="2" indent="-457200">
              <a:lnSpc>
                <a:spcPct val="120000"/>
              </a:lnSpc>
              <a:spcAft>
                <a:spcPts val="900"/>
              </a:spcAft>
              <a:buFontTx/>
              <a:buChar char="-"/>
            </a:pPr>
            <a:r>
              <a:rPr lang="en-US" altLang="zh-CN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Nodes connected are only </a:t>
            </a:r>
            <a:r>
              <a:rPr lang="en-US" altLang="zh-CN" sz="3200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different by 1 </a:t>
            </a:r>
            <a:r>
              <a:rPr lang="en-US" altLang="zh-CN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combinatorial variable</a:t>
            </a:r>
          </a:p>
          <a:p>
            <a:pPr marL="1600109" lvl="2" indent="-457200">
              <a:lnSpc>
                <a:spcPct val="120000"/>
              </a:lnSpc>
              <a:spcAft>
                <a:spcPts val="900"/>
              </a:spcAft>
              <a:buFontTx/>
              <a:buChar char="-"/>
            </a:pPr>
            <a:r>
              <a:rPr lang="en-US" altLang="zh-CN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Distance is exactly the </a:t>
            </a:r>
            <a:r>
              <a:rPr lang="en-US" altLang="zh-CN" sz="3200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Hamming distance </a:t>
            </a:r>
            <a:r>
              <a:rPr lang="en-US" altLang="zh-CN" sz="32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(for a complete subgraph, &gt; if not)</a:t>
            </a:r>
          </a:p>
          <a:p>
            <a:pPr marL="1457131" lvl="1" indent="-771422">
              <a:lnSpc>
                <a:spcPct val="120000"/>
              </a:lnSpc>
              <a:spcAft>
                <a:spcPts val="900"/>
              </a:spcAft>
              <a:buFont typeface="Courier New" panose="02070309020205020404" pitchFamily="49" charset="0"/>
              <a:buChar char="o"/>
            </a:pPr>
            <a:endParaRPr lang="en-US" altLang="zh-CN" sz="3200" dirty="0">
              <a:solidFill>
                <a:srgbClr val="FF0000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1142909" lvl="2">
              <a:lnSpc>
                <a:spcPct val="120000"/>
              </a:lnSpc>
              <a:spcAft>
                <a:spcPts val="900"/>
              </a:spcAft>
            </a:pPr>
            <a:endParaRPr lang="en-US" altLang="zh-CN" sz="3200" b="1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1142909" lvl="2">
              <a:lnSpc>
                <a:spcPct val="120000"/>
              </a:lnSpc>
              <a:spcAft>
                <a:spcPts val="900"/>
              </a:spcAft>
            </a:pPr>
            <a:endParaRPr lang="en-US" altLang="zh-CN" sz="3200" b="1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1457131" lvl="1" indent="-771422">
              <a:lnSpc>
                <a:spcPct val="120000"/>
              </a:lnSpc>
              <a:spcAft>
                <a:spcPts val="900"/>
              </a:spcAft>
              <a:buFont typeface="Courier New" panose="02070309020205020404" pitchFamily="49" charset="0"/>
              <a:buChar char="o"/>
            </a:pPr>
            <a:endParaRPr lang="en-US" altLang="zh-CN" sz="3200" b="1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1457131" lvl="1" indent="-771422">
              <a:lnSpc>
                <a:spcPct val="120000"/>
              </a:lnSpc>
              <a:spcAft>
                <a:spcPts val="900"/>
              </a:spcAft>
              <a:buFont typeface="Courier New" panose="02070309020205020404" pitchFamily="49" charset="0"/>
              <a:buChar char="o"/>
            </a:pPr>
            <a:endParaRPr lang="en-US" altLang="zh-CN" sz="3200" b="1" dirty="0">
              <a:solidFill>
                <a:srgbClr val="FF0000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1457131" lvl="1" indent="-771422">
              <a:lnSpc>
                <a:spcPct val="120000"/>
              </a:lnSpc>
              <a:spcAft>
                <a:spcPts val="900"/>
              </a:spcAft>
              <a:buFont typeface="Courier New" panose="02070309020205020404" pitchFamily="49" charset="0"/>
              <a:buChar char="o"/>
            </a:pPr>
            <a:endParaRPr lang="en-US" altLang="zh-CN" sz="3200" b="1" dirty="0">
              <a:solidFill>
                <a:srgbClr val="FF0000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1457131" lvl="1" indent="-771422">
              <a:lnSpc>
                <a:spcPct val="120000"/>
              </a:lnSpc>
              <a:spcAft>
                <a:spcPts val="900"/>
              </a:spcAft>
              <a:buFont typeface="Courier New" panose="02070309020205020404" pitchFamily="49" charset="0"/>
              <a:buChar char="o"/>
            </a:pPr>
            <a:endParaRPr lang="en-US" altLang="zh-CN" sz="3200" b="1" dirty="0">
              <a:solidFill>
                <a:srgbClr val="FF0000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1457131" lvl="1" indent="-771422">
              <a:lnSpc>
                <a:spcPct val="120000"/>
              </a:lnSpc>
              <a:spcAft>
                <a:spcPts val="900"/>
              </a:spcAft>
              <a:buFont typeface="Courier New" panose="02070309020205020404" pitchFamily="49" charset="0"/>
              <a:buChar char="o"/>
            </a:pPr>
            <a:endParaRPr lang="en-US" altLang="zh-CN" sz="3200" b="1" dirty="0">
              <a:solidFill>
                <a:srgbClr val="FF0000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771422" indent="-771422">
              <a:lnSpc>
                <a:spcPct val="120000"/>
              </a:lnSpc>
              <a:spcAft>
                <a:spcPts val="900"/>
              </a:spcAft>
              <a:buFont typeface="Wingdings" panose="05000000000000000000" pitchFamily="2" charset="2"/>
              <a:buChar char="v"/>
            </a:pPr>
            <a:endParaRPr lang="zh-CN" altLang="en-US" sz="3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499757" y="136171"/>
            <a:ext cx="11520182" cy="1092200"/>
          </a:xfrm>
        </p:spPr>
        <p:txBody>
          <a:bodyPr>
            <a:normAutofit/>
          </a:bodyPr>
          <a:lstStyle/>
          <a:p>
            <a:r>
              <a:rPr lang="en-US" altLang="zh-CN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BO on Graphs- COMBO</a:t>
            </a:r>
            <a:endParaRPr kumimoji="1" lang="zh-CN" altLang="en-US" dirty="0"/>
          </a:p>
        </p:txBody>
      </p:sp>
      <p:sp>
        <p:nvSpPr>
          <p:cNvPr id="17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11169650" y="9616425"/>
            <a:ext cx="6781800" cy="547603"/>
          </a:xfrm>
        </p:spPr>
        <p:txBody>
          <a:bodyPr/>
          <a:lstStyle/>
          <a:p>
            <a:r>
              <a:rPr lang="en-US" altLang="zh-CN" dirty="0"/>
              <a:t>Matrix factorization</a:t>
            </a:r>
            <a:endParaRPr kumimoji="1" lang="ja-JP" altLang="en-US" dirty="0"/>
          </a:p>
        </p:txBody>
      </p:sp>
      <p:pic>
        <p:nvPicPr>
          <p:cNvPr id="9" name="图片 8" descr="徽标, 公司名称&#10;&#10;描述已自动生成">
            <a:extLst>
              <a:ext uri="{FF2B5EF4-FFF2-40B4-BE49-F238E27FC236}">
                <a16:creationId xmlns:a16="http://schemas.microsoft.com/office/drawing/2014/main" id="{5C389BF6-9C80-2143-953C-1CF1FF9A17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60342" y="282824"/>
            <a:ext cx="2227901" cy="895639"/>
          </a:xfrm>
          <a:prstGeom prst="rect">
            <a:avLst/>
          </a:prstGeom>
        </p:spPr>
      </p:pic>
      <p:pic>
        <p:nvPicPr>
          <p:cNvPr id="7" name="图片 6" descr="图表, 雷达图&#10;&#10;描述已自动生成">
            <a:extLst>
              <a:ext uri="{FF2B5EF4-FFF2-40B4-BE49-F238E27FC236}">
                <a16:creationId xmlns:a16="http://schemas.microsoft.com/office/drawing/2014/main" id="{36FC68F0-67E4-52A6-0F60-831E025A05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8590" y="2262384"/>
            <a:ext cx="9457135" cy="2790499"/>
          </a:xfrm>
          <a:prstGeom prst="rect">
            <a:avLst/>
          </a:prstGeom>
        </p:spPr>
      </p:pic>
      <p:pic>
        <p:nvPicPr>
          <p:cNvPr id="5" name="图片 4" descr="图片包含 文本&#10;&#10;描述已自动生成">
            <a:extLst>
              <a:ext uri="{FF2B5EF4-FFF2-40B4-BE49-F238E27FC236}">
                <a16:creationId xmlns:a16="http://schemas.microsoft.com/office/drawing/2014/main" id="{CEE4E4C9-85FA-B02A-A92E-A5AFC24D5E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9244" y="3492489"/>
            <a:ext cx="4364169" cy="741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9300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幻灯片编号占位符 2"/>
          <p:cNvSpPr>
            <a:spLocks noGrp="1"/>
          </p:cNvSpPr>
          <p:nvPr>
            <p:ph type="sldNum" sz="quarter" idx="11"/>
          </p:nvPr>
        </p:nvSpPr>
        <p:spPr>
          <a:xfrm>
            <a:off x="15240000" y="8927304"/>
            <a:ext cx="2711450" cy="1012858"/>
          </a:xfrm>
        </p:spPr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19</a:t>
            </a:fld>
            <a:endParaRPr kumimoji="1" lang="ja-JP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DE6DFCF-D154-4643-95F9-681B277856FA}"/>
              </a:ext>
            </a:extLst>
          </p:cNvPr>
          <p:cNvSpPr txBox="1"/>
          <p:nvPr/>
        </p:nvSpPr>
        <p:spPr>
          <a:xfrm>
            <a:off x="499757" y="1355371"/>
            <a:ext cx="17127843" cy="9963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71422" indent="-771422">
              <a:lnSpc>
                <a:spcPct val="120000"/>
              </a:lnSpc>
              <a:spcAft>
                <a:spcPts val="900"/>
              </a:spcAft>
              <a:buFont typeface="Wingdings" panose="05000000000000000000" pitchFamily="2" charset="2"/>
              <a:buChar char="v"/>
            </a:pPr>
            <a:r>
              <a:rPr lang="en-US" altLang="zh-CN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Now you get this graph, how to search?</a:t>
            </a:r>
          </a:p>
          <a:p>
            <a:pPr marL="771422" indent="-771422">
              <a:lnSpc>
                <a:spcPct val="120000"/>
              </a:lnSpc>
              <a:spcAft>
                <a:spcPts val="900"/>
              </a:spcAft>
              <a:buFont typeface="Wingdings" panose="05000000000000000000" pitchFamily="2" charset="2"/>
              <a:buChar char="v"/>
            </a:pPr>
            <a:endParaRPr lang="en-US" altLang="zh-CN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771422" indent="-771422">
              <a:lnSpc>
                <a:spcPct val="120000"/>
              </a:lnSpc>
              <a:spcAft>
                <a:spcPts val="900"/>
              </a:spcAft>
              <a:buFont typeface="Wingdings" panose="05000000000000000000" pitchFamily="2" charset="2"/>
              <a:buChar char="v"/>
            </a:pPr>
            <a:endParaRPr lang="en-US" altLang="zh-CN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771422" indent="-771422">
              <a:lnSpc>
                <a:spcPct val="120000"/>
              </a:lnSpc>
              <a:spcAft>
                <a:spcPts val="900"/>
              </a:spcAft>
              <a:buFont typeface="Wingdings" panose="05000000000000000000" pitchFamily="2" charset="2"/>
              <a:buChar char="v"/>
            </a:pPr>
            <a:endParaRPr lang="en-US" altLang="zh-CN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1142909" lvl="2">
              <a:lnSpc>
                <a:spcPct val="120000"/>
              </a:lnSpc>
              <a:spcAft>
                <a:spcPts val="900"/>
              </a:spcAft>
            </a:pPr>
            <a:r>
              <a:rPr lang="en-US" altLang="zh-CN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											</a:t>
            </a:r>
            <a:r>
              <a:rPr lang="en-US" altLang="zh-CN" sz="4000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Bayesian Optimization!</a:t>
            </a:r>
          </a:p>
          <a:p>
            <a:pPr marL="1457131" lvl="1" indent="-771422">
              <a:lnSpc>
                <a:spcPct val="120000"/>
              </a:lnSpc>
              <a:spcAft>
                <a:spcPts val="900"/>
              </a:spcAft>
              <a:buFont typeface="Courier New" panose="02070309020205020404" pitchFamily="49" charset="0"/>
              <a:buChar char="o"/>
            </a:pPr>
            <a:endParaRPr lang="en-US" altLang="zh-CN" sz="3200" dirty="0">
              <a:solidFill>
                <a:srgbClr val="FF0000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1142909" lvl="2">
              <a:lnSpc>
                <a:spcPct val="120000"/>
              </a:lnSpc>
              <a:spcAft>
                <a:spcPts val="900"/>
              </a:spcAft>
            </a:pPr>
            <a:endParaRPr lang="en-US" altLang="zh-CN" sz="3200" b="1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1142909" lvl="2">
              <a:lnSpc>
                <a:spcPct val="120000"/>
              </a:lnSpc>
              <a:spcAft>
                <a:spcPts val="900"/>
              </a:spcAft>
            </a:pPr>
            <a:endParaRPr lang="en-US" altLang="zh-CN" sz="3200" b="1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1457131" lvl="1" indent="-771422">
              <a:lnSpc>
                <a:spcPct val="120000"/>
              </a:lnSpc>
              <a:spcAft>
                <a:spcPts val="900"/>
              </a:spcAft>
              <a:buFont typeface="Courier New" panose="02070309020205020404" pitchFamily="49" charset="0"/>
              <a:buChar char="o"/>
            </a:pPr>
            <a:endParaRPr lang="en-US" altLang="zh-CN" sz="3200" b="1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1457131" lvl="1" indent="-771422">
              <a:lnSpc>
                <a:spcPct val="120000"/>
              </a:lnSpc>
              <a:spcAft>
                <a:spcPts val="900"/>
              </a:spcAft>
              <a:buFont typeface="Courier New" panose="02070309020205020404" pitchFamily="49" charset="0"/>
              <a:buChar char="o"/>
            </a:pPr>
            <a:endParaRPr lang="en-US" altLang="zh-CN" sz="3200" b="1" dirty="0">
              <a:solidFill>
                <a:srgbClr val="FF0000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1457131" lvl="1" indent="-771422">
              <a:lnSpc>
                <a:spcPct val="120000"/>
              </a:lnSpc>
              <a:spcAft>
                <a:spcPts val="900"/>
              </a:spcAft>
              <a:buFont typeface="Courier New" panose="02070309020205020404" pitchFamily="49" charset="0"/>
              <a:buChar char="o"/>
            </a:pPr>
            <a:endParaRPr lang="en-US" altLang="zh-CN" sz="3200" b="1" dirty="0">
              <a:solidFill>
                <a:srgbClr val="FF0000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1457131" lvl="1" indent="-771422">
              <a:lnSpc>
                <a:spcPct val="120000"/>
              </a:lnSpc>
              <a:spcAft>
                <a:spcPts val="900"/>
              </a:spcAft>
              <a:buFont typeface="Courier New" panose="02070309020205020404" pitchFamily="49" charset="0"/>
              <a:buChar char="o"/>
            </a:pPr>
            <a:endParaRPr lang="en-US" altLang="zh-CN" sz="3200" b="1" dirty="0">
              <a:solidFill>
                <a:srgbClr val="FF0000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1457131" lvl="1" indent="-771422">
              <a:lnSpc>
                <a:spcPct val="120000"/>
              </a:lnSpc>
              <a:spcAft>
                <a:spcPts val="900"/>
              </a:spcAft>
              <a:buFont typeface="Courier New" panose="02070309020205020404" pitchFamily="49" charset="0"/>
              <a:buChar char="o"/>
            </a:pPr>
            <a:endParaRPr lang="en-US" altLang="zh-CN" sz="3200" b="1" dirty="0">
              <a:solidFill>
                <a:srgbClr val="FF0000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771422" indent="-771422">
              <a:lnSpc>
                <a:spcPct val="120000"/>
              </a:lnSpc>
              <a:spcAft>
                <a:spcPts val="900"/>
              </a:spcAft>
              <a:buFont typeface="Wingdings" panose="05000000000000000000" pitchFamily="2" charset="2"/>
              <a:buChar char="v"/>
            </a:pPr>
            <a:endParaRPr lang="zh-CN" altLang="en-US" sz="3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499757" y="136171"/>
            <a:ext cx="11520182" cy="1092200"/>
          </a:xfrm>
        </p:spPr>
        <p:txBody>
          <a:bodyPr>
            <a:normAutofit/>
          </a:bodyPr>
          <a:lstStyle/>
          <a:p>
            <a:r>
              <a:rPr lang="en-US" altLang="zh-CN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BO on Graphs- COMBO</a:t>
            </a:r>
            <a:endParaRPr kumimoji="1" lang="zh-CN" altLang="en-US" dirty="0"/>
          </a:p>
        </p:txBody>
      </p:sp>
      <p:sp>
        <p:nvSpPr>
          <p:cNvPr id="17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11169650" y="9616425"/>
            <a:ext cx="6781800" cy="547603"/>
          </a:xfrm>
        </p:spPr>
        <p:txBody>
          <a:bodyPr/>
          <a:lstStyle/>
          <a:p>
            <a:r>
              <a:rPr lang="en-US" altLang="zh-CN" dirty="0"/>
              <a:t>Matrix factorization</a:t>
            </a:r>
            <a:endParaRPr kumimoji="1" lang="ja-JP" altLang="en-US" dirty="0"/>
          </a:p>
        </p:txBody>
      </p:sp>
      <p:pic>
        <p:nvPicPr>
          <p:cNvPr id="9" name="图片 8" descr="徽标, 公司名称&#10;&#10;描述已自动生成">
            <a:extLst>
              <a:ext uri="{FF2B5EF4-FFF2-40B4-BE49-F238E27FC236}">
                <a16:creationId xmlns:a16="http://schemas.microsoft.com/office/drawing/2014/main" id="{5C389BF6-9C80-2143-953C-1CF1FF9A17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60342" y="282824"/>
            <a:ext cx="2227901" cy="895639"/>
          </a:xfrm>
          <a:prstGeom prst="rect">
            <a:avLst/>
          </a:prstGeom>
        </p:spPr>
      </p:pic>
      <p:pic>
        <p:nvPicPr>
          <p:cNvPr id="7" name="图片 6" descr="图表, 雷达图&#10;&#10;描述已自动生成">
            <a:extLst>
              <a:ext uri="{FF2B5EF4-FFF2-40B4-BE49-F238E27FC236}">
                <a16:creationId xmlns:a16="http://schemas.microsoft.com/office/drawing/2014/main" id="{36FC68F0-67E4-52A6-0F60-831E025A05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5432" y="6481365"/>
            <a:ext cx="9457135" cy="2790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8476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幻灯片编号占位符 2"/>
          <p:cNvSpPr>
            <a:spLocks noGrp="1"/>
          </p:cNvSpPr>
          <p:nvPr>
            <p:ph type="sldNum" sz="quarter" idx="11"/>
          </p:nvPr>
        </p:nvSpPr>
        <p:spPr>
          <a:xfrm>
            <a:off x="15240000" y="8927304"/>
            <a:ext cx="2711450" cy="1012858"/>
          </a:xfrm>
        </p:spPr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2</a:t>
            </a:fld>
            <a:endParaRPr kumimoji="1" lang="ja-JP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DE6DFCF-D154-4643-95F9-681B277856FA}"/>
              </a:ext>
            </a:extLst>
          </p:cNvPr>
          <p:cNvSpPr txBox="1"/>
          <p:nvPr/>
        </p:nvSpPr>
        <p:spPr>
          <a:xfrm>
            <a:off x="499757" y="1355371"/>
            <a:ext cx="17127843" cy="62381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71422" indent="-771422">
              <a:lnSpc>
                <a:spcPct val="120000"/>
              </a:lnSpc>
              <a:spcAft>
                <a:spcPts val="900"/>
              </a:spcAft>
              <a:buFont typeface="Wingdings" panose="05000000000000000000" pitchFamily="2" charset="2"/>
              <a:buChar char="v"/>
            </a:pPr>
            <a:r>
              <a:rPr lang="en-US" altLang="zh-CN" sz="36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The Goal</a:t>
            </a:r>
          </a:p>
          <a:p>
            <a:pPr marL="1457131" lvl="1" indent="-771422">
              <a:lnSpc>
                <a:spcPct val="120000"/>
              </a:lnSpc>
              <a:spcAft>
                <a:spcPts val="900"/>
              </a:spcAft>
              <a:buFont typeface="Courier New" panose="02070309020205020404" pitchFamily="49" charset="0"/>
              <a:buChar char="o"/>
            </a:pPr>
            <a:r>
              <a:rPr lang="en-US" altLang="zh-CN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Optimize a black-box function</a:t>
            </a:r>
          </a:p>
          <a:p>
            <a:pPr marL="1457131" lvl="1" indent="-771422">
              <a:lnSpc>
                <a:spcPct val="120000"/>
              </a:lnSpc>
              <a:spcAft>
                <a:spcPts val="900"/>
              </a:spcAft>
              <a:buFont typeface="Courier New" panose="02070309020205020404" pitchFamily="49" charset="0"/>
              <a:buChar char="o"/>
            </a:pPr>
            <a:endParaRPr lang="en-US" altLang="zh-CN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1457131" lvl="1" indent="-771422">
              <a:lnSpc>
                <a:spcPct val="120000"/>
              </a:lnSpc>
              <a:spcAft>
                <a:spcPts val="900"/>
              </a:spcAft>
              <a:buFont typeface="Courier New" panose="02070309020205020404" pitchFamily="49" charset="0"/>
              <a:buChar char="o"/>
            </a:pPr>
            <a:endParaRPr lang="en-US" altLang="zh-CN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1457131" lvl="1" indent="-771422">
              <a:lnSpc>
                <a:spcPct val="120000"/>
              </a:lnSpc>
              <a:spcAft>
                <a:spcPts val="900"/>
              </a:spcAft>
              <a:buFont typeface="Courier New" panose="02070309020205020404" pitchFamily="49" charset="0"/>
              <a:buChar char="o"/>
            </a:pPr>
            <a:r>
              <a:rPr lang="en-US" altLang="zh-CN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The function is:</a:t>
            </a:r>
          </a:p>
          <a:p>
            <a:pPr marL="1600109" lvl="2" indent="-457200">
              <a:lnSpc>
                <a:spcPct val="120000"/>
              </a:lnSpc>
              <a:spcAft>
                <a:spcPts val="900"/>
              </a:spcAft>
              <a:buFontTx/>
              <a:buChar char="-"/>
            </a:pPr>
            <a:r>
              <a:rPr lang="en-US" altLang="zh-CN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No gradient, corrupted by noise</a:t>
            </a:r>
          </a:p>
          <a:p>
            <a:pPr marL="1600109" lvl="2" indent="-457200">
              <a:lnSpc>
                <a:spcPct val="120000"/>
              </a:lnSpc>
              <a:spcAft>
                <a:spcPts val="900"/>
              </a:spcAft>
              <a:buFontTx/>
              <a:buChar char="-"/>
            </a:pPr>
            <a:r>
              <a:rPr lang="en-US" altLang="zh-CN" sz="3200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Each Query </a:t>
            </a:r>
            <a:r>
              <a:rPr lang="en-US" altLang="zh-CN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is expensive (e.g. Neural Architecture Search, Molecule Design, Drug Discovery)</a:t>
            </a:r>
            <a:endParaRPr lang="en-US" altLang="zh-CN" sz="3200" b="1" dirty="0">
              <a:solidFill>
                <a:srgbClr val="FF0000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685709" lvl="1">
              <a:lnSpc>
                <a:spcPct val="120000"/>
              </a:lnSpc>
              <a:spcAft>
                <a:spcPts val="900"/>
              </a:spcAft>
            </a:pPr>
            <a:endParaRPr lang="en-US" altLang="zh-CN" sz="3200" b="1" dirty="0">
              <a:solidFill>
                <a:srgbClr val="FF0000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499757" y="136171"/>
            <a:ext cx="10143859" cy="1092200"/>
          </a:xfrm>
        </p:spPr>
        <p:txBody>
          <a:bodyPr>
            <a:normAutofit/>
          </a:bodyPr>
          <a:lstStyle/>
          <a:p>
            <a:r>
              <a:rPr lang="en-US" altLang="zh-CN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Bayesian Optimization</a:t>
            </a:r>
            <a:endParaRPr kumimoji="1" lang="zh-CN" altLang="en-US" dirty="0"/>
          </a:p>
        </p:txBody>
      </p:sp>
      <p:sp>
        <p:nvSpPr>
          <p:cNvPr id="17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11169650" y="9616425"/>
            <a:ext cx="6781800" cy="547603"/>
          </a:xfrm>
        </p:spPr>
        <p:txBody>
          <a:bodyPr/>
          <a:lstStyle/>
          <a:p>
            <a:r>
              <a:rPr lang="en-US" altLang="zh-CN" dirty="0"/>
              <a:t>Matrix factorization</a:t>
            </a:r>
            <a:endParaRPr kumimoji="1" lang="ja-JP" altLang="en-US" dirty="0"/>
          </a:p>
        </p:txBody>
      </p:sp>
      <p:pic>
        <p:nvPicPr>
          <p:cNvPr id="9" name="图片 8" descr="徽标, 公司名称&#10;&#10;描述已自动生成">
            <a:extLst>
              <a:ext uri="{FF2B5EF4-FFF2-40B4-BE49-F238E27FC236}">
                <a16:creationId xmlns:a16="http://schemas.microsoft.com/office/drawing/2014/main" id="{5C389BF6-9C80-2143-953C-1CF1FF9A17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60342" y="282824"/>
            <a:ext cx="2227901" cy="895639"/>
          </a:xfrm>
          <a:prstGeom prst="rect">
            <a:avLst/>
          </a:prstGeom>
        </p:spPr>
      </p:pic>
      <p:pic>
        <p:nvPicPr>
          <p:cNvPr id="7" name="图片 6" descr="文本&#10;&#10;低可信度描述已自动生成">
            <a:extLst>
              <a:ext uri="{FF2B5EF4-FFF2-40B4-BE49-F238E27FC236}">
                <a16:creationId xmlns:a16="http://schemas.microsoft.com/office/drawing/2014/main" id="{155BF349-E724-A426-EA99-FAF4568C41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1600" y="3009398"/>
            <a:ext cx="4477657" cy="1322944"/>
          </a:xfrm>
          <a:prstGeom prst="rect">
            <a:avLst/>
          </a:prstGeom>
        </p:spPr>
      </p:pic>
      <p:pic>
        <p:nvPicPr>
          <p:cNvPr id="10" name="图片 9" descr="文本&#10;&#10;中度可信度描述已自动生成">
            <a:extLst>
              <a:ext uri="{FF2B5EF4-FFF2-40B4-BE49-F238E27FC236}">
                <a16:creationId xmlns:a16="http://schemas.microsoft.com/office/drawing/2014/main" id="{C8B80C99-2FE2-5083-ACAB-47930AAA38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6750" y="6946144"/>
            <a:ext cx="11874500" cy="196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3609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幻灯片编号占位符 2"/>
          <p:cNvSpPr>
            <a:spLocks noGrp="1"/>
          </p:cNvSpPr>
          <p:nvPr>
            <p:ph type="sldNum" sz="quarter" idx="11"/>
          </p:nvPr>
        </p:nvSpPr>
        <p:spPr>
          <a:xfrm>
            <a:off x="15240000" y="8927304"/>
            <a:ext cx="2711450" cy="1012858"/>
          </a:xfrm>
        </p:spPr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20</a:t>
            </a:fld>
            <a:endParaRPr kumimoji="1" lang="ja-JP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0DE6DFCF-D154-4643-95F9-681B277856FA}"/>
                  </a:ext>
                </a:extLst>
              </p:cNvPr>
              <p:cNvSpPr txBox="1"/>
              <p:nvPr/>
            </p:nvSpPr>
            <p:spPr>
              <a:xfrm>
                <a:off x="499757" y="1355371"/>
                <a:ext cx="17127843" cy="70026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771422" indent="-771422">
                  <a:lnSpc>
                    <a:spcPct val="120000"/>
                  </a:lnSpc>
                  <a:spcAft>
                    <a:spcPts val="900"/>
                  </a:spcAft>
                  <a:buFont typeface="Wingdings" panose="05000000000000000000" pitchFamily="2" charset="2"/>
                  <a:buChar char="v"/>
                </a:pPr>
                <a:r>
                  <a:rPr lang="en-US" altLang="zh-CN" sz="3600" b="1" dirty="0">
                    <a:solidFill>
                      <a:schemeClr val="accent1">
                        <a:lumMod val="7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Why we need search the graph?</a:t>
                </a:r>
              </a:p>
              <a:p>
                <a:pPr marL="1457131" lvl="1" indent="-771422">
                  <a:lnSpc>
                    <a:spcPct val="120000"/>
                  </a:lnSpc>
                  <a:spcAft>
                    <a:spcPts val="900"/>
                  </a:spcAft>
                  <a:buFont typeface="Courier New" panose="02070309020205020404" pitchFamily="49" charset="0"/>
                  <a:buChar char="o"/>
                </a:pPr>
                <a:r>
                  <a:rPr lang="en-US" altLang="zh-CN" sz="3600" dirty="0">
                    <a:solidFill>
                      <a:schemeClr val="accent1">
                        <a:lumMod val="7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Network systems (Transport, finance, social, biological) can be modelled as a </a:t>
                </a:r>
                <a:r>
                  <a:rPr lang="en-US" altLang="zh-CN" sz="3600" dirty="0">
                    <a:solidFill>
                      <a:srgbClr val="FF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graph</a:t>
                </a:r>
                <a:r>
                  <a:rPr lang="en-US" altLang="zh-CN" sz="3600" dirty="0">
                    <a:solidFill>
                      <a:schemeClr val="accent1">
                        <a:lumMod val="7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36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𝒢</m:t>
                    </m:r>
                    <m:r>
                      <a:rPr lang="en-US" altLang="zh-CN" sz="36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d>
                      <m:dPr>
                        <m:ctrlPr>
                          <a:rPr lang="en-US" altLang="zh-CN" sz="36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zh-CN" sz="36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𝒱</m:t>
                        </m:r>
                        <m:r>
                          <a:rPr lang="en-US" altLang="zh-CN" sz="36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, </m:t>
                        </m:r>
                        <m:r>
                          <a:rPr lang="en-US" altLang="zh-CN" sz="36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ℰ</m:t>
                        </m:r>
                      </m:e>
                    </m:d>
                  </m:oMath>
                </a14:m>
                <a:endParaRPr lang="en-US" altLang="zh-CN" sz="3600" dirty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  <a:p>
                <a:pPr marL="1457131" lvl="1" indent="-771422">
                  <a:lnSpc>
                    <a:spcPct val="120000"/>
                  </a:lnSpc>
                  <a:spcAft>
                    <a:spcPts val="900"/>
                  </a:spcAft>
                  <a:buFont typeface="Courier New" panose="02070309020205020404" pitchFamily="49" charset="0"/>
                  <a:buChar char="o"/>
                </a:pPr>
                <a:r>
                  <a:rPr lang="en-US" altLang="zh-CN" sz="3600" dirty="0">
                    <a:solidFill>
                      <a:schemeClr val="accent1">
                        <a:lumMod val="7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Data collected can be modelled as </a:t>
                </a:r>
                <a:r>
                  <a:rPr lang="en-US" altLang="zh-CN" sz="3600" dirty="0">
                    <a:solidFill>
                      <a:srgbClr val="FF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function on node  </a:t>
                </a:r>
                <a14:m>
                  <m:oMath xmlns:m="http://schemas.openxmlformats.org/officeDocument/2006/math">
                    <m:r>
                      <a:rPr lang="en-US" altLang="zh-CN" sz="36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𝑓</m:t>
                    </m:r>
                    <m:d>
                      <m:dPr>
                        <m:ctrlPr>
                          <a:rPr lang="en-US" altLang="zh-CN" sz="36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zh-CN" sz="36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𝑣</m:t>
                        </m:r>
                      </m:e>
                    </m:d>
                    <m:r>
                      <a:rPr lang="en-US" altLang="zh-CN" sz="36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r>
                      <a:rPr lang="en-US" altLang="zh-CN" sz="360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a:rPr lang="en-US" altLang="zh-CN" sz="36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𝑣</m:t>
                    </m:r>
                    <m:r>
                      <a:rPr lang="en-US" altLang="zh-CN" sz="36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∈</m:t>
                    </m:r>
                    <m:r>
                      <a:rPr lang="en-US" altLang="zh-CN" sz="36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𝒱</m:t>
                    </m:r>
                  </m:oMath>
                </a14:m>
                <a:endParaRPr lang="en-US" altLang="zh-CN" sz="3600" b="1" dirty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  <a:p>
                <a:pPr marL="1457131" lvl="1" indent="-771422">
                  <a:lnSpc>
                    <a:spcPct val="120000"/>
                  </a:lnSpc>
                  <a:spcAft>
                    <a:spcPts val="900"/>
                  </a:spcAft>
                  <a:buFont typeface="Courier New" panose="02070309020205020404" pitchFamily="49" charset="0"/>
                  <a:buChar char="o"/>
                </a:pPr>
                <a:r>
                  <a:rPr lang="en-US" altLang="zh-CN" sz="3600" dirty="0">
                    <a:solidFill>
                      <a:schemeClr val="accent1">
                        <a:lumMod val="7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We wish to optimize the function</a:t>
                </a:r>
              </a:p>
              <a:p>
                <a:pPr marL="685709" lvl="1">
                  <a:lnSpc>
                    <a:spcPct val="120000"/>
                  </a:lnSpc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3600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en-US" altLang="zh-CN" sz="3600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𝑣</m:t>
                          </m:r>
                        </m:e>
                        <m:sup>
                          <m:r>
                            <a:rPr lang="en-US" altLang="zh-CN" sz="3600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∗</m:t>
                          </m:r>
                        </m:sup>
                      </m:sSup>
                      <m:r>
                        <a:rPr lang="en-US" altLang="zh-CN" sz="3600" b="0" i="1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sz="3600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3600" b="0" i="1" spc="-1" smtClean="0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3600" b="0" i="0" spc="-1" smtClean="0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arg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3600" b="0" i="0" spc="-1" smtClean="0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altLang="zh-CN" sz="3600" b="0" i="1" spc="-1" smtClean="0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𝑣</m:t>
                              </m:r>
                              <m:r>
                                <a:rPr lang="en-US" altLang="zh-CN" sz="3600" b="0" i="1" spc="-1" smtClean="0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∈</m:t>
                              </m:r>
                              <m:r>
                                <a:rPr lang="en-US" altLang="zh-CN" sz="36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𝒱</m:t>
                              </m:r>
                            </m:lim>
                          </m:limLow>
                        </m:fName>
                        <m:e>
                          <m:r>
                            <a:rPr lang="en-US" altLang="zh-CN" sz="36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CN" sz="36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altLang="zh-CN" sz="36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𝑣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altLang="zh-CN" sz="3600" dirty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  <a:p>
                <a:pPr marL="771422" indent="-771422">
                  <a:lnSpc>
                    <a:spcPct val="120000"/>
                  </a:lnSpc>
                  <a:spcAft>
                    <a:spcPts val="900"/>
                  </a:spcAft>
                  <a:buFont typeface="Wingdings" panose="05000000000000000000" pitchFamily="2" charset="2"/>
                  <a:buChar char="v"/>
                </a:pPr>
                <a:r>
                  <a:rPr lang="en-US" altLang="zh-CN" sz="3600" b="1" dirty="0">
                    <a:solidFill>
                      <a:schemeClr val="accent1">
                        <a:lumMod val="7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The question</a:t>
                </a:r>
                <a:endParaRPr lang="en-US" altLang="zh-CN" sz="3200" dirty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  <a:p>
                <a:pPr marL="1457131" lvl="1" indent="-771422">
                  <a:lnSpc>
                    <a:spcPct val="120000"/>
                  </a:lnSpc>
                  <a:spcAft>
                    <a:spcPts val="900"/>
                  </a:spcAft>
                  <a:buFont typeface="Courier New" panose="02070309020205020404" pitchFamily="49" charset="0"/>
                  <a:buChar char="o"/>
                </a:pPr>
                <a:r>
                  <a:rPr lang="en-US" altLang="zh-CN" sz="3200" dirty="0">
                    <a:solidFill>
                      <a:schemeClr val="accent1">
                        <a:lumMod val="7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How to define </a:t>
                </a:r>
                <a:r>
                  <a:rPr lang="en-US" altLang="zh-CN" sz="3200" dirty="0">
                    <a:solidFill>
                      <a:srgbClr val="FF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kernels</a:t>
                </a:r>
                <a:r>
                  <a:rPr lang="en-US" altLang="zh-CN" sz="3200" dirty="0">
                    <a:solidFill>
                      <a:schemeClr val="accent1">
                        <a:lumMod val="7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 in graph?</a:t>
                </a:r>
              </a:p>
              <a:p>
                <a:pPr marL="1457131" lvl="1" indent="-771422">
                  <a:lnSpc>
                    <a:spcPct val="120000"/>
                  </a:lnSpc>
                  <a:spcAft>
                    <a:spcPts val="900"/>
                  </a:spcAft>
                  <a:buFont typeface="Courier New" panose="02070309020205020404" pitchFamily="49" charset="0"/>
                  <a:buChar char="o"/>
                </a:pPr>
                <a:r>
                  <a:rPr lang="en-US" altLang="zh-CN" sz="3200" dirty="0">
                    <a:solidFill>
                      <a:schemeClr val="accent1">
                        <a:lumMod val="7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How to make the algorithm </a:t>
                </a:r>
                <a:r>
                  <a:rPr lang="en-US" altLang="zh-CN" sz="3200" dirty="0">
                    <a:solidFill>
                      <a:srgbClr val="FF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scalable</a:t>
                </a:r>
                <a:r>
                  <a:rPr lang="en-US" altLang="zh-CN" sz="3200" dirty="0">
                    <a:solidFill>
                      <a:schemeClr val="accent1">
                        <a:lumMod val="7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 and work when </a:t>
                </a:r>
                <a:r>
                  <a:rPr lang="en-US" altLang="zh-CN" sz="3200" dirty="0">
                    <a:solidFill>
                      <a:srgbClr val="FF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graph is imperfect</a:t>
                </a:r>
                <a:r>
                  <a:rPr lang="en-US" altLang="zh-CN" sz="3200" dirty="0">
                    <a:solidFill>
                      <a:schemeClr val="accent1">
                        <a:lumMod val="7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?</a:t>
                </a:r>
              </a:p>
            </p:txBody>
          </p:sp>
        </mc:Choice>
        <mc:Fallback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0DE6DFCF-D154-4643-95F9-681B277856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757" y="1355371"/>
                <a:ext cx="17127843" cy="7002623"/>
              </a:xfrm>
              <a:prstGeom prst="rect">
                <a:avLst/>
              </a:prstGeom>
              <a:blipFill>
                <a:blip r:embed="rId3"/>
                <a:stretch>
                  <a:fillRect l="-963" t="-542" r="-370" b="-21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499757" y="136171"/>
            <a:ext cx="11520182" cy="1092200"/>
          </a:xfrm>
        </p:spPr>
        <p:txBody>
          <a:bodyPr>
            <a:normAutofit fontScale="90000"/>
          </a:bodyPr>
          <a:lstStyle/>
          <a:p>
            <a:r>
              <a:rPr lang="en-US" altLang="zh-CN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Bayesian Optimization on Graphs</a:t>
            </a:r>
            <a:endParaRPr kumimoji="1" lang="zh-CN" altLang="en-US" dirty="0"/>
          </a:p>
        </p:txBody>
      </p:sp>
      <p:sp>
        <p:nvSpPr>
          <p:cNvPr id="17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11169650" y="9616425"/>
            <a:ext cx="6781800" cy="547603"/>
          </a:xfrm>
        </p:spPr>
        <p:txBody>
          <a:bodyPr/>
          <a:lstStyle/>
          <a:p>
            <a:r>
              <a:rPr lang="en-US" altLang="zh-CN" dirty="0"/>
              <a:t>Matrix factorization</a:t>
            </a:r>
            <a:endParaRPr kumimoji="1" lang="ja-JP" altLang="en-US" dirty="0"/>
          </a:p>
        </p:txBody>
      </p:sp>
      <p:pic>
        <p:nvPicPr>
          <p:cNvPr id="9" name="图片 8" descr="徽标, 公司名称&#10;&#10;描述已自动生成">
            <a:extLst>
              <a:ext uri="{FF2B5EF4-FFF2-40B4-BE49-F238E27FC236}">
                <a16:creationId xmlns:a16="http://schemas.microsoft.com/office/drawing/2014/main" id="{5C389BF6-9C80-2143-953C-1CF1FF9A17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60342" y="282824"/>
            <a:ext cx="2227901" cy="895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2440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幻灯片编号占位符 2"/>
          <p:cNvSpPr>
            <a:spLocks noGrp="1"/>
          </p:cNvSpPr>
          <p:nvPr>
            <p:ph type="sldNum" sz="quarter" idx="11"/>
          </p:nvPr>
        </p:nvSpPr>
        <p:spPr>
          <a:xfrm>
            <a:off x="15240000" y="8927304"/>
            <a:ext cx="2711450" cy="1012858"/>
          </a:xfrm>
        </p:spPr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21</a:t>
            </a:fld>
            <a:endParaRPr kumimoji="1" lang="ja-JP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DE6DFCF-D154-4643-95F9-681B277856FA}"/>
              </a:ext>
            </a:extLst>
          </p:cNvPr>
          <p:cNvSpPr txBox="1"/>
          <p:nvPr/>
        </p:nvSpPr>
        <p:spPr>
          <a:xfrm>
            <a:off x="499757" y="1355371"/>
            <a:ext cx="17127843" cy="113022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71422" indent="-771422">
              <a:lnSpc>
                <a:spcPct val="120000"/>
              </a:lnSpc>
              <a:spcAft>
                <a:spcPts val="900"/>
              </a:spcAft>
              <a:buFont typeface="Wingdings" panose="05000000000000000000" pitchFamily="2" charset="2"/>
              <a:buChar char="v"/>
            </a:pPr>
            <a:r>
              <a:rPr lang="en-US" altLang="zh-CN" sz="36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Diffusion Kernels [R. I. Kondor et al., ICML 2002]</a:t>
            </a:r>
            <a:endParaRPr lang="en-US" altLang="zh-CN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1457131" lvl="1" indent="-771422">
              <a:lnSpc>
                <a:spcPct val="120000"/>
              </a:lnSpc>
              <a:spcAft>
                <a:spcPts val="900"/>
              </a:spcAft>
              <a:buFont typeface="Courier New" panose="02070309020205020404" pitchFamily="49" charset="0"/>
              <a:buChar char="o"/>
            </a:pPr>
            <a:r>
              <a:rPr lang="en-US" altLang="zh-CN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Purpose: formalize a smooth search space by data interpolation and extrapolation</a:t>
            </a:r>
          </a:p>
          <a:p>
            <a:pPr marL="1457131" lvl="1" indent="-771422">
              <a:lnSpc>
                <a:spcPct val="120000"/>
              </a:lnSpc>
              <a:spcAft>
                <a:spcPts val="900"/>
              </a:spcAft>
              <a:buFont typeface="Courier New" panose="02070309020205020404" pitchFamily="49" charset="0"/>
              <a:buChar char="o"/>
            </a:pPr>
            <a:r>
              <a:rPr lang="en-US" altLang="zh-CN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A graph diffusion kernel</a:t>
            </a:r>
          </a:p>
          <a:p>
            <a:pPr marL="1600109" lvl="2" indent="-457200">
              <a:lnSpc>
                <a:spcPct val="120000"/>
              </a:lnSpc>
              <a:spcAft>
                <a:spcPts val="900"/>
              </a:spcAft>
              <a:buFontTx/>
              <a:buChar char="-"/>
            </a:pPr>
            <a:r>
              <a:rPr lang="en-US" altLang="zh-CN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Eigensystem for Laplacian matrix</a:t>
            </a:r>
          </a:p>
          <a:p>
            <a:pPr marL="1142909" lvl="2">
              <a:lnSpc>
                <a:spcPct val="120000"/>
              </a:lnSpc>
              <a:spcAft>
                <a:spcPts val="900"/>
              </a:spcAft>
            </a:pPr>
            <a:endParaRPr lang="en-US" altLang="zh-CN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1600109" lvl="2" indent="-457200">
              <a:lnSpc>
                <a:spcPct val="120000"/>
              </a:lnSpc>
              <a:spcAft>
                <a:spcPts val="900"/>
              </a:spcAft>
              <a:buFontTx/>
              <a:buChar char="-"/>
            </a:pPr>
            <a:r>
              <a:rPr lang="en-US" altLang="zh-CN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Diffusion kernel:</a:t>
            </a:r>
          </a:p>
          <a:p>
            <a:pPr marL="1142909" lvl="2">
              <a:lnSpc>
                <a:spcPct val="120000"/>
              </a:lnSpc>
              <a:spcAft>
                <a:spcPts val="900"/>
              </a:spcAft>
            </a:pPr>
            <a:endParaRPr lang="en-US" altLang="zh-CN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1600109" lvl="2" indent="-457200">
              <a:lnSpc>
                <a:spcPct val="120000"/>
              </a:lnSpc>
              <a:spcAft>
                <a:spcPts val="900"/>
              </a:spcAft>
              <a:buFontTx/>
              <a:buChar char="-"/>
            </a:pPr>
            <a:r>
              <a:rPr lang="en-US" altLang="zh-CN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In Matrix form:</a:t>
            </a:r>
          </a:p>
          <a:p>
            <a:pPr marL="1600109" lvl="2" indent="-457200">
              <a:lnSpc>
                <a:spcPct val="120000"/>
              </a:lnSpc>
              <a:spcAft>
                <a:spcPts val="900"/>
              </a:spcAft>
              <a:buFontTx/>
              <a:buChar char="-"/>
            </a:pPr>
            <a:endParaRPr lang="en-US" altLang="zh-CN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771422" indent="-771422">
              <a:lnSpc>
                <a:spcPct val="120000"/>
              </a:lnSpc>
              <a:spcAft>
                <a:spcPts val="900"/>
              </a:spcAft>
              <a:buFont typeface="Wingdings" panose="05000000000000000000" pitchFamily="2" charset="2"/>
              <a:buChar char="v"/>
            </a:pPr>
            <a:r>
              <a:rPr lang="en-US" altLang="zh-CN" sz="32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Take-home Message</a:t>
            </a:r>
            <a:endParaRPr lang="en-US" altLang="zh-CN" sz="28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1600109" lvl="2" indent="-457200">
              <a:lnSpc>
                <a:spcPct val="120000"/>
              </a:lnSpc>
              <a:spcAft>
                <a:spcPts val="900"/>
              </a:spcAft>
              <a:buFontTx/>
              <a:buChar char="-"/>
            </a:pPr>
            <a:r>
              <a:rPr lang="en-US" altLang="zh-CN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The kernel is a </a:t>
            </a:r>
            <a:r>
              <a:rPr lang="en-US" altLang="zh-CN" sz="3200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similarity measurement </a:t>
            </a:r>
            <a:r>
              <a:rPr lang="en-US" altLang="zh-CN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of the distance between 2 nodes p and q </a:t>
            </a:r>
          </a:p>
          <a:p>
            <a:pPr marL="1600109" lvl="2" indent="-457200">
              <a:lnSpc>
                <a:spcPct val="120000"/>
              </a:lnSpc>
              <a:spcAft>
                <a:spcPts val="900"/>
              </a:spcAft>
              <a:buFontTx/>
              <a:buChar char="-"/>
            </a:pPr>
            <a:endParaRPr lang="en-US" altLang="zh-CN" sz="3200" b="1" dirty="0">
              <a:solidFill>
                <a:srgbClr val="FF0000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1457131" lvl="1" indent="-771422">
              <a:lnSpc>
                <a:spcPct val="120000"/>
              </a:lnSpc>
              <a:spcAft>
                <a:spcPts val="900"/>
              </a:spcAft>
              <a:buFont typeface="Courier New" panose="02070309020205020404" pitchFamily="49" charset="0"/>
              <a:buChar char="o"/>
            </a:pPr>
            <a:endParaRPr lang="en-US" altLang="zh-CN" sz="3200" b="1" dirty="0">
              <a:solidFill>
                <a:srgbClr val="FF0000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1457131" lvl="1" indent="-771422">
              <a:lnSpc>
                <a:spcPct val="120000"/>
              </a:lnSpc>
              <a:spcAft>
                <a:spcPts val="900"/>
              </a:spcAft>
              <a:buFont typeface="Courier New" panose="02070309020205020404" pitchFamily="49" charset="0"/>
              <a:buChar char="o"/>
            </a:pPr>
            <a:endParaRPr lang="en-US" altLang="zh-CN" sz="3200" b="1" dirty="0">
              <a:solidFill>
                <a:srgbClr val="FF0000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1457131" lvl="1" indent="-771422">
              <a:lnSpc>
                <a:spcPct val="120000"/>
              </a:lnSpc>
              <a:spcAft>
                <a:spcPts val="900"/>
              </a:spcAft>
              <a:buFont typeface="Courier New" panose="02070309020205020404" pitchFamily="49" charset="0"/>
              <a:buChar char="o"/>
            </a:pPr>
            <a:endParaRPr lang="en-US" altLang="zh-CN" sz="3200" b="1" dirty="0">
              <a:solidFill>
                <a:srgbClr val="FF0000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771422" indent="-771422">
              <a:lnSpc>
                <a:spcPct val="120000"/>
              </a:lnSpc>
              <a:spcAft>
                <a:spcPts val="900"/>
              </a:spcAft>
              <a:buFont typeface="Wingdings" panose="05000000000000000000" pitchFamily="2" charset="2"/>
              <a:buChar char="v"/>
            </a:pPr>
            <a:endParaRPr lang="zh-CN" altLang="en-US" sz="3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499757" y="136171"/>
            <a:ext cx="11520182" cy="1092200"/>
          </a:xfrm>
        </p:spPr>
        <p:txBody>
          <a:bodyPr>
            <a:normAutofit/>
          </a:bodyPr>
          <a:lstStyle/>
          <a:p>
            <a:r>
              <a:rPr lang="en-US" altLang="zh-CN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BO on Graphs- COMBO</a:t>
            </a:r>
            <a:endParaRPr kumimoji="1" lang="zh-CN" altLang="en-US" dirty="0"/>
          </a:p>
        </p:txBody>
      </p:sp>
      <p:sp>
        <p:nvSpPr>
          <p:cNvPr id="17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11169650" y="9616425"/>
            <a:ext cx="6781800" cy="547603"/>
          </a:xfrm>
        </p:spPr>
        <p:txBody>
          <a:bodyPr/>
          <a:lstStyle/>
          <a:p>
            <a:r>
              <a:rPr lang="en-US" altLang="zh-CN" dirty="0"/>
              <a:t>Matrix factorization</a:t>
            </a:r>
            <a:endParaRPr kumimoji="1" lang="ja-JP" altLang="en-US" dirty="0"/>
          </a:p>
        </p:txBody>
      </p:sp>
      <p:pic>
        <p:nvPicPr>
          <p:cNvPr id="9" name="图片 8" descr="徽标, 公司名称&#10;&#10;描述已自动生成">
            <a:extLst>
              <a:ext uri="{FF2B5EF4-FFF2-40B4-BE49-F238E27FC236}">
                <a16:creationId xmlns:a16="http://schemas.microsoft.com/office/drawing/2014/main" id="{5C389BF6-9C80-2143-953C-1CF1FF9A17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60342" y="282824"/>
            <a:ext cx="2227901" cy="895639"/>
          </a:xfrm>
          <a:prstGeom prst="rect">
            <a:avLst/>
          </a:prstGeom>
        </p:spPr>
      </p:pic>
      <p:pic>
        <p:nvPicPr>
          <p:cNvPr id="6" name="图片 5" descr="图片包含 徽标&#10;&#10;描述已自动生成">
            <a:extLst>
              <a:ext uri="{FF2B5EF4-FFF2-40B4-BE49-F238E27FC236}">
                <a16:creationId xmlns:a16="http://schemas.microsoft.com/office/drawing/2014/main" id="{64482C78-8057-5BE4-7601-81650642D9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3872" y="4222863"/>
            <a:ext cx="4192814" cy="635275"/>
          </a:xfrm>
          <a:prstGeom prst="rect">
            <a:avLst/>
          </a:prstGeom>
        </p:spPr>
      </p:pic>
      <p:pic>
        <p:nvPicPr>
          <p:cNvPr id="10" name="图片 9" descr="手机屏幕截图&#10;&#10;中度可信度描述已自动生成">
            <a:extLst>
              <a:ext uri="{FF2B5EF4-FFF2-40B4-BE49-F238E27FC236}">
                <a16:creationId xmlns:a16="http://schemas.microsoft.com/office/drawing/2014/main" id="{A7A09F02-3072-CB27-7181-A2FA3A45C8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9032" y="5142706"/>
            <a:ext cx="6350907" cy="1206600"/>
          </a:xfrm>
          <a:prstGeom prst="rect">
            <a:avLst/>
          </a:prstGeom>
        </p:spPr>
      </p:pic>
      <p:pic>
        <p:nvPicPr>
          <p:cNvPr id="12" name="图片 11" descr="图片包含 徽标&#10;&#10;描述已自动生成">
            <a:extLst>
              <a:ext uri="{FF2B5EF4-FFF2-40B4-BE49-F238E27FC236}">
                <a16:creationId xmlns:a16="http://schemas.microsoft.com/office/drawing/2014/main" id="{4D3C6978-09C0-DF84-B929-90504F60F89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9032" y="6776193"/>
            <a:ext cx="6111422" cy="949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0972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幻灯片编号占位符 2"/>
          <p:cNvSpPr>
            <a:spLocks noGrp="1"/>
          </p:cNvSpPr>
          <p:nvPr>
            <p:ph type="sldNum" sz="quarter" idx="11"/>
          </p:nvPr>
        </p:nvSpPr>
        <p:spPr>
          <a:xfrm>
            <a:off x="15240000" y="8927304"/>
            <a:ext cx="2711450" cy="1012858"/>
          </a:xfrm>
        </p:spPr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22</a:t>
            </a:fld>
            <a:endParaRPr kumimoji="1" lang="ja-JP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DE6DFCF-D154-4643-95F9-681B277856FA}"/>
              </a:ext>
            </a:extLst>
          </p:cNvPr>
          <p:cNvSpPr txBox="1"/>
          <p:nvPr/>
        </p:nvSpPr>
        <p:spPr>
          <a:xfrm>
            <a:off x="499757" y="1355371"/>
            <a:ext cx="17127843" cy="8476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71422" indent="-771422">
              <a:lnSpc>
                <a:spcPct val="120000"/>
              </a:lnSpc>
              <a:spcAft>
                <a:spcPts val="900"/>
              </a:spcAft>
              <a:buFont typeface="Wingdings" panose="05000000000000000000" pitchFamily="2" charset="2"/>
              <a:buChar char="v"/>
            </a:pPr>
            <a:r>
              <a:rPr lang="en-US" altLang="zh-CN" sz="36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Other Kernels</a:t>
            </a:r>
            <a:endParaRPr lang="en-US" altLang="zh-CN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1457131" lvl="1" indent="-771422">
              <a:lnSpc>
                <a:spcPct val="120000"/>
              </a:lnSpc>
              <a:spcAft>
                <a:spcPts val="900"/>
              </a:spcAft>
              <a:buFont typeface="Courier New" panose="02070309020205020404" pitchFamily="49" charset="0"/>
              <a:buChar char="o"/>
            </a:pPr>
            <a:r>
              <a:rPr lang="en-US" altLang="zh-CN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Purpose: formalize a smooth search space by data interpolation and extrapolation</a:t>
            </a:r>
          </a:p>
          <a:p>
            <a:pPr marL="1457131" lvl="1" indent="-771422">
              <a:lnSpc>
                <a:spcPct val="120000"/>
              </a:lnSpc>
              <a:spcAft>
                <a:spcPts val="900"/>
              </a:spcAft>
              <a:buFont typeface="Courier New" panose="02070309020205020404" pitchFamily="49" charset="0"/>
              <a:buChar char="o"/>
            </a:pPr>
            <a:endParaRPr lang="en-US" altLang="zh-CN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1457131" lvl="1" indent="-771422">
              <a:lnSpc>
                <a:spcPct val="120000"/>
              </a:lnSpc>
              <a:spcAft>
                <a:spcPts val="900"/>
              </a:spcAft>
              <a:buFont typeface="Courier New" panose="02070309020205020404" pitchFamily="49" charset="0"/>
              <a:buChar char="o"/>
            </a:pPr>
            <a:endParaRPr lang="en-US" altLang="zh-CN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1457131" lvl="1" indent="-771422">
              <a:lnSpc>
                <a:spcPct val="120000"/>
              </a:lnSpc>
              <a:spcAft>
                <a:spcPts val="900"/>
              </a:spcAft>
              <a:buFont typeface="Courier New" panose="02070309020205020404" pitchFamily="49" charset="0"/>
              <a:buChar char="o"/>
            </a:pPr>
            <a:endParaRPr lang="en-US" altLang="zh-CN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1457131" lvl="1" indent="-771422">
              <a:lnSpc>
                <a:spcPct val="120000"/>
              </a:lnSpc>
              <a:spcAft>
                <a:spcPts val="900"/>
              </a:spcAft>
              <a:buFont typeface="Courier New" panose="02070309020205020404" pitchFamily="49" charset="0"/>
              <a:buChar char="o"/>
            </a:pPr>
            <a:endParaRPr lang="en-US" altLang="zh-CN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1457131" lvl="1" indent="-771422">
              <a:lnSpc>
                <a:spcPct val="120000"/>
              </a:lnSpc>
              <a:spcAft>
                <a:spcPts val="900"/>
              </a:spcAft>
              <a:buFont typeface="Courier New" panose="02070309020205020404" pitchFamily="49" charset="0"/>
              <a:buChar char="o"/>
            </a:pPr>
            <a:endParaRPr lang="en-US" altLang="zh-CN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771422" indent="-771422">
              <a:lnSpc>
                <a:spcPct val="120000"/>
              </a:lnSpc>
              <a:spcAft>
                <a:spcPts val="900"/>
              </a:spcAft>
              <a:buFont typeface="Wingdings" panose="05000000000000000000" pitchFamily="2" charset="2"/>
              <a:buChar char="v"/>
            </a:pPr>
            <a:r>
              <a:rPr lang="en-US" altLang="zh-CN" sz="32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Take-home Message</a:t>
            </a:r>
            <a:endParaRPr lang="en-US" altLang="zh-CN" sz="28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1600109" lvl="2" indent="-457200">
              <a:lnSpc>
                <a:spcPct val="120000"/>
              </a:lnSpc>
              <a:spcAft>
                <a:spcPts val="900"/>
              </a:spcAft>
              <a:buFontTx/>
              <a:buChar char="-"/>
            </a:pPr>
            <a:r>
              <a:rPr lang="en-US" altLang="zh-CN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The kernel is a </a:t>
            </a:r>
            <a:r>
              <a:rPr lang="en-US" altLang="zh-CN" sz="3200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similarity measurement </a:t>
            </a:r>
            <a:r>
              <a:rPr lang="en-US" altLang="zh-CN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of the distance between 2 nodes p and q </a:t>
            </a:r>
            <a:endParaRPr lang="en-US" altLang="zh-CN" sz="3200" b="1" dirty="0">
              <a:solidFill>
                <a:srgbClr val="FF0000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1457131" lvl="1" indent="-771422">
              <a:lnSpc>
                <a:spcPct val="120000"/>
              </a:lnSpc>
              <a:spcAft>
                <a:spcPts val="900"/>
              </a:spcAft>
              <a:buFont typeface="Courier New" panose="02070309020205020404" pitchFamily="49" charset="0"/>
              <a:buChar char="o"/>
            </a:pPr>
            <a:endParaRPr lang="en-US" altLang="zh-CN" sz="3200" b="1" dirty="0">
              <a:solidFill>
                <a:srgbClr val="FF0000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1457131" lvl="1" indent="-771422">
              <a:lnSpc>
                <a:spcPct val="120000"/>
              </a:lnSpc>
              <a:spcAft>
                <a:spcPts val="900"/>
              </a:spcAft>
              <a:buFont typeface="Courier New" panose="02070309020205020404" pitchFamily="49" charset="0"/>
              <a:buChar char="o"/>
            </a:pPr>
            <a:endParaRPr lang="en-US" altLang="zh-CN" sz="3200" b="1" dirty="0">
              <a:solidFill>
                <a:srgbClr val="FF0000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771422" indent="-771422">
              <a:lnSpc>
                <a:spcPct val="120000"/>
              </a:lnSpc>
              <a:spcAft>
                <a:spcPts val="900"/>
              </a:spcAft>
              <a:buFont typeface="Wingdings" panose="05000000000000000000" pitchFamily="2" charset="2"/>
              <a:buChar char="v"/>
            </a:pPr>
            <a:endParaRPr lang="zh-CN" altLang="en-US" sz="3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499757" y="136171"/>
            <a:ext cx="11520182" cy="1092200"/>
          </a:xfrm>
        </p:spPr>
        <p:txBody>
          <a:bodyPr>
            <a:normAutofit/>
          </a:bodyPr>
          <a:lstStyle/>
          <a:p>
            <a:r>
              <a:rPr lang="en-US" altLang="zh-CN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BO on Graphs- COMBO</a:t>
            </a:r>
            <a:endParaRPr kumimoji="1" lang="zh-CN" altLang="en-US" dirty="0"/>
          </a:p>
        </p:txBody>
      </p:sp>
      <p:sp>
        <p:nvSpPr>
          <p:cNvPr id="17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11169650" y="9616425"/>
            <a:ext cx="6781800" cy="547603"/>
          </a:xfrm>
        </p:spPr>
        <p:txBody>
          <a:bodyPr/>
          <a:lstStyle/>
          <a:p>
            <a:r>
              <a:rPr lang="en-US" altLang="zh-CN" dirty="0"/>
              <a:t>Matrix factorization</a:t>
            </a:r>
            <a:endParaRPr kumimoji="1" lang="ja-JP" altLang="en-US" dirty="0"/>
          </a:p>
        </p:txBody>
      </p:sp>
      <p:pic>
        <p:nvPicPr>
          <p:cNvPr id="9" name="图片 8" descr="徽标, 公司名称&#10;&#10;描述已自动生成">
            <a:extLst>
              <a:ext uri="{FF2B5EF4-FFF2-40B4-BE49-F238E27FC236}">
                <a16:creationId xmlns:a16="http://schemas.microsoft.com/office/drawing/2014/main" id="{5C389BF6-9C80-2143-953C-1CF1FF9A17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60342" y="282824"/>
            <a:ext cx="2227901" cy="895639"/>
          </a:xfrm>
          <a:prstGeom prst="rect">
            <a:avLst/>
          </a:prstGeom>
        </p:spPr>
      </p:pic>
      <p:pic>
        <p:nvPicPr>
          <p:cNvPr id="5" name="图片 4" descr="文本&#10;&#10;描述已自动生成">
            <a:extLst>
              <a:ext uri="{FF2B5EF4-FFF2-40B4-BE49-F238E27FC236}">
                <a16:creationId xmlns:a16="http://schemas.microsoft.com/office/drawing/2014/main" id="{97D1174A-15AC-11BF-53F3-7E49207A07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8221" y="2884688"/>
            <a:ext cx="10551558" cy="3144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6043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幻灯片编号占位符 2"/>
          <p:cNvSpPr>
            <a:spLocks noGrp="1"/>
          </p:cNvSpPr>
          <p:nvPr>
            <p:ph type="sldNum" sz="quarter" idx="11"/>
          </p:nvPr>
        </p:nvSpPr>
        <p:spPr>
          <a:xfrm>
            <a:off x="15240000" y="8927304"/>
            <a:ext cx="2711450" cy="1012858"/>
          </a:xfrm>
        </p:spPr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23</a:t>
            </a:fld>
            <a:endParaRPr kumimoji="1" lang="ja-JP" altLang="en-US" dirty="0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3952182" y="4050506"/>
            <a:ext cx="10881418" cy="1092200"/>
          </a:xfrm>
        </p:spPr>
        <p:txBody>
          <a:bodyPr>
            <a:normAutofit/>
          </a:bodyPr>
          <a:lstStyle/>
          <a:p>
            <a:r>
              <a:rPr kumimoji="1" lang="en-US" altLang="zh-CN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Now, search the space by BO!</a:t>
            </a:r>
            <a:endParaRPr kumimoji="1" lang="zh-CN" altLang="en-US" dirty="0"/>
          </a:p>
        </p:txBody>
      </p:sp>
      <p:sp>
        <p:nvSpPr>
          <p:cNvPr id="17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11169650" y="9616425"/>
            <a:ext cx="6781800" cy="547603"/>
          </a:xfrm>
        </p:spPr>
        <p:txBody>
          <a:bodyPr/>
          <a:lstStyle/>
          <a:p>
            <a:r>
              <a:rPr lang="en-US" altLang="zh-CN" dirty="0"/>
              <a:t>Conclusion</a:t>
            </a:r>
          </a:p>
        </p:txBody>
      </p:sp>
      <p:pic>
        <p:nvPicPr>
          <p:cNvPr id="6" name="图片 5" descr="徽标, 公司名称&#10;&#10;描述已自动生成">
            <a:extLst>
              <a:ext uri="{FF2B5EF4-FFF2-40B4-BE49-F238E27FC236}">
                <a16:creationId xmlns:a16="http://schemas.microsoft.com/office/drawing/2014/main" id="{0ECD6B23-6498-0F4A-84A9-858B1EEA7F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60342" y="282824"/>
            <a:ext cx="2227901" cy="895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8819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 descr="文本&#10;&#10;描述已自动生成">
            <a:extLst>
              <a:ext uri="{FF2B5EF4-FFF2-40B4-BE49-F238E27FC236}">
                <a16:creationId xmlns:a16="http://schemas.microsoft.com/office/drawing/2014/main" id="{5CDF6DDB-0CBC-273B-6236-A04DFEA531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05279"/>
            <a:ext cx="16611600" cy="8686800"/>
          </a:xfrm>
          <a:prstGeom prst="rect">
            <a:avLst/>
          </a:prstGeom>
        </p:spPr>
      </p:pic>
      <p:sp>
        <p:nvSpPr>
          <p:cNvPr id="3" name="幻灯片编号占位符 2"/>
          <p:cNvSpPr>
            <a:spLocks noGrp="1"/>
          </p:cNvSpPr>
          <p:nvPr>
            <p:ph type="sldNum" sz="quarter" idx="11"/>
          </p:nvPr>
        </p:nvSpPr>
        <p:spPr>
          <a:xfrm>
            <a:off x="15240000" y="8927304"/>
            <a:ext cx="2711450" cy="1012858"/>
          </a:xfrm>
        </p:spPr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24</a:t>
            </a:fld>
            <a:endParaRPr kumimoji="1" lang="ja-JP" altLang="en-US" dirty="0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499757" y="136171"/>
            <a:ext cx="11520182" cy="1092200"/>
          </a:xfrm>
        </p:spPr>
        <p:txBody>
          <a:bodyPr>
            <a:normAutofit/>
          </a:bodyPr>
          <a:lstStyle/>
          <a:p>
            <a:r>
              <a:rPr lang="en-US" altLang="zh-CN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COMBO – a simplified version</a:t>
            </a:r>
            <a:endParaRPr kumimoji="1" lang="zh-CN" altLang="en-US" dirty="0"/>
          </a:p>
        </p:txBody>
      </p:sp>
      <p:sp>
        <p:nvSpPr>
          <p:cNvPr id="17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11169650" y="9616425"/>
            <a:ext cx="6781800" cy="547603"/>
          </a:xfrm>
        </p:spPr>
        <p:txBody>
          <a:bodyPr/>
          <a:lstStyle/>
          <a:p>
            <a:r>
              <a:rPr lang="en-US" altLang="zh-CN" dirty="0"/>
              <a:t>Matrix factorization</a:t>
            </a:r>
            <a:endParaRPr kumimoji="1" lang="ja-JP" altLang="en-US" dirty="0"/>
          </a:p>
        </p:txBody>
      </p:sp>
      <p:pic>
        <p:nvPicPr>
          <p:cNvPr id="9" name="图片 8" descr="徽标, 公司名称&#10;&#10;描述已自动生成">
            <a:extLst>
              <a:ext uri="{FF2B5EF4-FFF2-40B4-BE49-F238E27FC236}">
                <a16:creationId xmlns:a16="http://schemas.microsoft.com/office/drawing/2014/main" id="{5C389BF6-9C80-2143-953C-1CF1FF9A17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60342" y="282824"/>
            <a:ext cx="2227901" cy="895639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C5CC9060-8240-926C-51B3-39F8C0912F4E}"/>
              </a:ext>
            </a:extLst>
          </p:cNvPr>
          <p:cNvSpPr/>
          <p:nvPr/>
        </p:nvSpPr>
        <p:spPr>
          <a:xfrm>
            <a:off x="1553028" y="3498538"/>
            <a:ext cx="10466911" cy="607475"/>
          </a:xfrm>
          <a:prstGeom prst="rect">
            <a:avLst/>
          </a:prstGeom>
          <a:noFill/>
          <a:ln w="254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E6F019E8-5976-5BC0-AF13-1969C71DCA47}"/>
              </a:ext>
            </a:extLst>
          </p:cNvPr>
          <p:cNvSpPr/>
          <p:nvPr/>
        </p:nvSpPr>
        <p:spPr>
          <a:xfrm>
            <a:off x="1553028" y="5824304"/>
            <a:ext cx="4521201" cy="607475"/>
          </a:xfrm>
          <a:prstGeom prst="rect">
            <a:avLst/>
          </a:prstGeom>
          <a:noFill/>
          <a:ln w="254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A28B83E2-8CF0-9141-2661-43A96C6D1457}"/>
              </a:ext>
            </a:extLst>
          </p:cNvPr>
          <p:cNvSpPr/>
          <p:nvPr/>
        </p:nvSpPr>
        <p:spPr>
          <a:xfrm>
            <a:off x="2014773" y="7015616"/>
            <a:ext cx="10801341" cy="607475"/>
          </a:xfrm>
          <a:prstGeom prst="rect">
            <a:avLst/>
          </a:prstGeom>
          <a:noFill/>
          <a:ln w="254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493747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幻灯片编号占位符 2"/>
          <p:cNvSpPr>
            <a:spLocks noGrp="1"/>
          </p:cNvSpPr>
          <p:nvPr>
            <p:ph type="sldNum" sz="quarter" idx="11"/>
          </p:nvPr>
        </p:nvSpPr>
        <p:spPr>
          <a:xfrm>
            <a:off x="15240000" y="8927304"/>
            <a:ext cx="2711450" cy="1012858"/>
          </a:xfrm>
        </p:spPr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25</a:t>
            </a:fld>
            <a:endParaRPr kumimoji="1" lang="ja-JP" altLang="en-US" dirty="0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2407297" y="2554514"/>
            <a:ext cx="13697339" cy="3730172"/>
          </a:xfrm>
        </p:spPr>
        <p:txBody>
          <a:bodyPr>
            <a:normAutofit fontScale="90000"/>
          </a:bodyPr>
          <a:lstStyle/>
          <a:p>
            <a:r>
              <a:rPr kumimoji="1" lang="en-US" altLang="zh-CN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Question 2: </a:t>
            </a:r>
            <a:br>
              <a:rPr kumimoji="1" lang="en-US" altLang="zh-CN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kumimoji="1" lang="en-US" altLang="zh-CN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However, real-world Graphs are </a:t>
            </a:r>
            <a:r>
              <a:rPr kumimoji="1"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Giant</a:t>
            </a:r>
            <a:r>
              <a:rPr kumimoji="1" lang="en-US" altLang="zh-CN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even </a:t>
            </a:r>
            <a:r>
              <a:rPr kumimoji="1"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not fully observable</a:t>
            </a:r>
            <a:r>
              <a:rPr kumimoji="1" lang="en-US" altLang="zh-CN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  </a:t>
            </a:r>
            <a:br>
              <a:rPr kumimoji="1" lang="en-US" altLang="zh-CN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br>
              <a:rPr kumimoji="1" lang="en-US" altLang="zh-CN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kumimoji="1" lang="en-US" altLang="zh-CN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How to search in such a space?</a:t>
            </a:r>
            <a:endParaRPr kumimoji="1" lang="zh-CN" altLang="en-US" dirty="0"/>
          </a:p>
        </p:txBody>
      </p:sp>
      <p:sp>
        <p:nvSpPr>
          <p:cNvPr id="17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11169650" y="9616425"/>
            <a:ext cx="6781800" cy="547603"/>
          </a:xfrm>
        </p:spPr>
        <p:txBody>
          <a:bodyPr/>
          <a:lstStyle/>
          <a:p>
            <a:r>
              <a:rPr lang="en-US" altLang="zh-CN" dirty="0"/>
              <a:t>Conclusion</a:t>
            </a:r>
          </a:p>
        </p:txBody>
      </p:sp>
      <p:pic>
        <p:nvPicPr>
          <p:cNvPr id="6" name="图片 5" descr="徽标, 公司名称&#10;&#10;描述已自动生成">
            <a:extLst>
              <a:ext uri="{FF2B5EF4-FFF2-40B4-BE49-F238E27FC236}">
                <a16:creationId xmlns:a16="http://schemas.microsoft.com/office/drawing/2014/main" id="{0ECD6B23-6498-0F4A-84A9-858B1EEA7F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60342" y="282824"/>
            <a:ext cx="2227901" cy="895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9911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幻灯片编号占位符 2"/>
          <p:cNvSpPr>
            <a:spLocks noGrp="1"/>
          </p:cNvSpPr>
          <p:nvPr>
            <p:ph type="sldNum" sz="quarter" idx="11"/>
          </p:nvPr>
        </p:nvSpPr>
        <p:spPr>
          <a:xfrm>
            <a:off x="15240000" y="8927304"/>
            <a:ext cx="2711450" cy="1012858"/>
          </a:xfrm>
        </p:spPr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26</a:t>
            </a:fld>
            <a:endParaRPr kumimoji="1" lang="ja-JP" altLang="en-US" dirty="0"/>
          </a:p>
        </p:txBody>
      </p:sp>
      <p:sp>
        <p:nvSpPr>
          <p:cNvPr id="17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11169650" y="9616425"/>
            <a:ext cx="6781800" cy="547603"/>
          </a:xfrm>
        </p:spPr>
        <p:txBody>
          <a:bodyPr/>
          <a:lstStyle/>
          <a:p>
            <a:r>
              <a:rPr lang="en-US" altLang="zh-CN" dirty="0"/>
              <a:t>Conclusion</a:t>
            </a:r>
          </a:p>
        </p:txBody>
      </p:sp>
      <p:pic>
        <p:nvPicPr>
          <p:cNvPr id="6" name="图片 5" descr="徽标, 公司名称&#10;&#10;描述已自动生成">
            <a:extLst>
              <a:ext uri="{FF2B5EF4-FFF2-40B4-BE49-F238E27FC236}">
                <a16:creationId xmlns:a16="http://schemas.microsoft.com/office/drawing/2014/main" id="{0ECD6B23-6498-0F4A-84A9-858B1EEA7F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60342" y="282824"/>
            <a:ext cx="2227901" cy="895639"/>
          </a:xfrm>
          <a:prstGeom prst="rect">
            <a:avLst/>
          </a:prstGeom>
        </p:spPr>
      </p:pic>
      <p:pic>
        <p:nvPicPr>
          <p:cNvPr id="10" name="图片 9" descr="图片包含 文本&#10;&#10;描述已自动生成">
            <a:extLst>
              <a:ext uri="{FF2B5EF4-FFF2-40B4-BE49-F238E27FC236}">
                <a16:creationId xmlns:a16="http://schemas.microsoft.com/office/drawing/2014/main" id="{0F385233-BCEA-7AF7-0197-30D2B83F65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379" y="2594820"/>
            <a:ext cx="15197913" cy="5095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3111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幻灯片编号占位符 2"/>
          <p:cNvSpPr>
            <a:spLocks noGrp="1"/>
          </p:cNvSpPr>
          <p:nvPr>
            <p:ph type="sldNum" sz="quarter" idx="11"/>
          </p:nvPr>
        </p:nvSpPr>
        <p:spPr>
          <a:xfrm>
            <a:off x="15240000" y="8927304"/>
            <a:ext cx="2711450" cy="1012858"/>
          </a:xfrm>
        </p:spPr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27</a:t>
            </a:fld>
            <a:endParaRPr kumimoji="1" lang="ja-JP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DE6DFCF-D154-4643-95F9-681B277856FA}"/>
              </a:ext>
            </a:extLst>
          </p:cNvPr>
          <p:cNvSpPr txBox="1"/>
          <p:nvPr/>
        </p:nvSpPr>
        <p:spPr>
          <a:xfrm>
            <a:off x="499757" y="1355371"/>
            <a:ext cx="17127843" cy="21155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71422" indent="-771422">
              <a:lnSpc>
                <a:spcPct val="120000"/>
              </a:lnSpc>
              <a:spcAft>
                <a:spcPts val="900"/>
              </a:spcAft>
              <a:buFont typeface="Wingdings" panose="05000000000000000000" pitchFamily="2" charset="2"/>
              <a:buChar char="v"/>
            </a:pPr>
            <a:r>
              <a:rPr lang="en-US" altLang="zh-CN" sz="36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Local Optimization</a:t>
            </a:r>
            <a:endParaRPr lang="en-US" altLang="zh-CN" sz="3600" b="1" dirty="0">
              <a:solidFill>
                <a:srgbClr val="FF0000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1457131" lvl="1" indent="-771422">
              <a:lnSpc>
                <a:spcPct val="120000"/>
              </a:lnSpc>
              <a:spcAft>
                <a:spcPts val="900"/>
              </a:spcAft>
              <a:buFont typeface="Courier New" panose="02070309020205020404" pitchFamily="49" charset="0"/>
              <a:buChar char="o"/>
            </a:pPr>
            <a:r>
              <a:rPr lang="en-US" altLang="zh-CN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Instead of searching for the global optima, search the local instead</a:t>
            </a:r>
          </a:p>
          <a:p>
            <a:pPr marL="1457131" lvl="1" indent="-771422">
              <a:lnSpc>
                <a:spcPct val="120000"/>
              </a:lnSpc>
              <a:spcAft>
                <a:spcPts val="900"/>
              </a:spcAft>
              <a:buFont typeface="Courier New" panose="02070309020205020404" pitchFamily="49" charset="0"/>
              <a:buChar char="o"/>
            </a:pPr>
            <a:endParaRPr lang="en-US" altLang="zh-CN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499757" y="136171"/>
            <a:ext cx="11520182" cy="1092200"/>
          </a:xfrm>
        </p:spPr>
        <p:txBody>
          <a:bodyPr>
            <a:normAutofit fontScale="90000"/>
          </a:bodyPr>
          <a:lstStyle/>
          <a:p>
            <a:r>
              <a:rPr lang="en-US" altLang="zh-CN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Trust-region Bayesian Optimization</a:t>
            </a:r>
            <a:endParaRPr kumimoji="1" lang="zh-CN" altLang="en-US" dirty="0"/>
          </a:p>
        </p:txBody>
      </p:sp>
      <p:sp>
        <p:nvSpPr>
          <p:cNvPr id="17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11169650" y="9616425"/>
            <a:ext cx="6781800" cy="547603"/>
          </a:xfrm>
        </p:spPr>
        <p:txBody>
          <a:bodyPr/>
          <a:lstStyle/>
          <a:p>
            <a:r>
              <a:rPr lang="en-US" altLang="zh-CN" dirty="0"/>
              <a:t>Matrix factorization</a:t>
            </a:r>
            <a:endParaRPr kumimoji="1" lang="ja-JP" altLang="en-US" dirty="0"/>
          </a:p>
        </p:txBody>
      </p:sp>
      <p:pic>
        <p:nvPicPr>
          <p:cNvPr id="9" name="图片 8" descr="徽标, 公司名称&#10;&#10;描述已自动生成">
            <a:extLst>
              <a:ext uri="{FF2B5EF4-FFF2-40B4-BE49-F238E27FC236}">
                <a16:creationId xmlns:a16="http://schemas.microsoft.com/office/drawing/2014/main" id="{5C389BF6-9C80-2143-953C-1CF1FF9A17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60342" y="282824"/>
            <a:ext cx="2227901" cy="895639"/>
          </a:xfrm>
          <a:prstGeom prst="rect">
            <a:avLst/>
          </a:prstGeom>
        </p:spPr>
      </p:pic>
      <p:pic>
        <p:nvPicPr>
          <p:cNvPr id="5" name="图片 4" descr="图示&#10;&#10;描述已自动生成">
            <a:extLst>
              <a:ext uri="{FF2B5EF4-FFF2-40B4-BE49-F238E27FC236}">
                <a16:creationId xmlns:a16="http://schemas.microsoft.com/office/drawing/2014/main" id="{29A07601-FBAE-9FAC-D645-63E9F46E20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6119" y="4525583"/>
            <a:ext cx="13435117" cy="421859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44DE11C-F36F-5E64-A8BE-056C9CC29B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4686" y="3190044"/>
            <a:ext cx="10495160" cy="815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41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幻灯片编号占位符 2"/>
          <p:cNvSpPr>
            <a:spLocks noGrp="1"/>
          </p:cNvSpPr>
          <p:nvPr>
            <p:ph type="sldNum" sz="quarter" idx="11"/>
          </p:nvPr>
        </p:nvSpPr>
        <p:spPr>
          <a:xfrm>
            <a:off x="15240000" y="8927304"/>
            <a:ext cx="2711450" cy="1012858"/>
          </a:xfrm>
        </p:spPr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28</a:t>
            </a:fld>
            <a:endParaRPr kumimoji="1" lang="ja-JP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DE6DFCF-D154-4643-95F9-681B277856FA}"/>
              </a:ext>
            </a:extLst>
          </p:cNvPr>
          <p:cNvSpPr txBox="1"/>
          <p:nvPr/>
        </p:nvSpPr>
        <p:spPr>
          <a:xfrm>
            <a:off x="499757" y="1355371"/>
            <a:ext cx="17127843" cy="21155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71422" indent="-771422">
              <a:lnSpc>
                <a:spcPct val="120000"/>
              </a:lnSpc>
              <a:spcAft>
                <a:spcPts val="900"/>
              </a:spcAft>
              <a:buFont typeface="Wingdings" panose="05000000000000000000" pitchFamily="2" charset="2"/>
              <a:buChar char="v"/>
            </a:pPr>
            <a:r>
              <a:rPr lang="en-US" altLang="zh-CN" sz="36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Local Optimization</a:t>
            </a:r>
            <a:endParaRPr lang="en-US" altLang="zh-CN" sz="3600" b="1" dirty="0">
              <a:solidFill>
                <a:srgbClr val="FF0000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1457131" lvl="1" indent="-771422">
              <a:lnSpc>
                <a:spcPct val="120000"/>
              </a:lnSpc>
              <a:spcAft>
                <a:spcPts val="900"/>
              </a:spcAft>
              <a:buFont typeface="Courier New" panose="02070309020205020404" pitchFamily="49" charset="0"/>
              <a:buChar char="o"/>
            </a:pPr>
            <a:r>
              <a:rPr lang="en-US" altLang="zh-CN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Instead of searching for the global optima, search the local instead</a:t>
            </a:r>
          </a:p>
          <a:p>
            <a:pPr marL="1457131" lvl="1" indent="-771422">
              <a:lnSpc>
                <a:spcPct val="120000"/>
              </a:lnSpc>
              <a:spcAft>
                <a:spcPts val="900"/>
              </a:spcAft>
              <a:buFont typeface="Courier New" panose="02070309020205020404" pitchFamily="49" charset="0"/>
              <a:buChar char="o"/>
            </a:pPr>
            <a:endParaRPr lang="en-US" altLang="zh-CN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499757" y="136171"/>
            <a:ext cx="11520182" cy="1092200"/>
          </a:xfrm>
        </p:spPr>
        <p:txBody>
          <a:bodyPr>
            <a:normAutofit/>
          </a:bodyPr>
          <a:lstStyle/>
          <a:p>
            <a:r>
              <a:rPr lang="en-US" altLang="zh-CN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 Similar Idea works for Graphs</a:t>
            </a:r>
            <a:endParaRPr kumimoji="1" lang="zh-CN" altLang="en-US" dirty="0"/>
          </a:p>
        </p:txBody>
      </p:sp>
      <p:sp>
        <p:nvSpPr>
          <p:cNvPr id="17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11169650" y="9616425"/>
            <a:ext cx="6781800" cy="547603"/>
          </a:xfrm>
        </p:spPr>
        <p:txBody>
          <a:bodyPr/>
          <a:lstStyle/>
          <a:p>
            <a:r>
              <a:rPr lang="en-US" altLang="zh-CN" dirty="0"/>
              <a:t>Matrix factorization</a:t>
            </a:r>
            <a:endParaRPr kumimoji="1" lang="ja-JP" altLang="en-US" dirty="0"/>
          </a:p>
        </p:txBody>
      </p:sp>
      <p:pic>
        <p:nvPicPr>
          <p:cNvPr id="9" name="图片 8" descr="徽标, 公司名称&#10;&#10;描述已自动生成">
            <a:extLst>
              <a:ext uri="{FF2B5EF4-FFF2-40B4-BE49-F238E27FC236}">
                <a16:creationId xmlns:a16="http://schemas.microsoft.com/office/drawing/2014/main" id="{5C389BF6-9C80-2143-953C-1CF1FF9A17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60342" y="282824"/>
            <a:ext cx="2227901" cy="895639"/>
          </a:xfrm>
          <a:prstGeom prst="rect">
            <a:avLst/>
          </a:prstGeom>
        </p:spPr>
      </p:pic>
      <p:pic>
        <p:nvPicPr>
          <p:cNvPr id="6" name="图片 5" descr="图片包含 游戏机, 钟表&#10;&#10;描述已自动生成">
            <a:extLst>
              <a:ext uri="{FF2B5EF4-FFF2-40B4-BE49-F238E27FC236}">
                <a16:creationId xmlns:a16="http://schemas.microsoft.com/office/drawing/2014/main" id="{3C833A21-AE88-FBFA-422C-1FEA7763AB7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965" b="271"/>
          <a:stretch/>
        </p:blipFill>
        <p:spPr>
          <a:xfrm>
            <a:off x="2134138" y="2968901"/>
            <a:ext cx="14836505" cy="4873241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DD65BCCE-6EC6-429C-B747-4915DF908331}"/>
              </a:ext>
            </a:extLst>
          </p:cNvPr>
          <p:cNvSpPr/>
          <p:nvPr/>
        </p:nvSpPr>
        <p:spPr>
          <a:xfrm>
            <a:off x="13607512" y="7380636"/>
            <a:ext cx="3006671" cy="547603"/>
          </a:xfrm>
          <a:prstGeom prst="rect">
            <a:avLst/>
          </a:prstGeom>
          <a:solidFill>
            <a:schemeClr val="bg1"/>
          </a:solidFill>
          <a:ln w="190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01012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幻灯片编号占位符 2"/>
          <p:cNvSpPr>
            <a:spLocks noGrp="1"/>
          </p:cNvSpPr>
          <p:nvPr>
            <p:ph type="sldNum" sz="quarter" idx="11"/>
          </p:nvPr>
        </p:nvSpPr>
        <p:spPr>
          <a:xfrm>
            <a:off x="15240000" y="8927304"/>
            <a:ext cx="2711450" cy="1012858"/>
          </a:xfrm>
        </p:spPr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29</a:t>
            </a:fld>
            <a:endParaRPr kumimoji="1" lang="ja-JP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DE6DFCF-D154-4643-95F9-681B277856FA}"/>
              </a:ext>
            </a:extLst>
          </p:cNvPr>
          <p:cNvSpPr txBox="1"/>
          <p:nvPr/>
        </p:nvSpPr>
        <p:spPr>
          <a:xfrm>
            <a:off x="499757" y="1355371"/>
            <a:ext cx="17127843" cy="3528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71422" indent="-771422">
              <a:lnSpc>
                <a:spcPct val="120000"/>
              </a:lnSpc>
              <a:spcAft>
                <a:spcPts val="900"/>
              </a:spcAft>
              <a:buFont typeface="Wingdings" panose="05000000000000000000" pitchFamily="2" charset="2"/>
              <a:buChar char="v"/>
            </a:pPr>
            <a:r>
              <a:rPr lang="en-US" altLang="zh-CN" sz="36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Combinatorial Optimization</a:t>
            </a:r>
            <a:endParaRPr lang="en-US" altLang="zh-CN" sz="3600" b="1" dirty="0">
              <a:solidFill>
                <a:srgbClr val="FF0000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1457131" lvl="1" indent="-771422">
              <a:lnSpc>
                <a:spcPct val="120000"/>
              </a:lnSpc>
              <a:spcAft>
                <a:spcPts val="900"/>
              </a:spcAft>
              <a:buFont typeface="Courier New" panose="02070309020205020404" pitchFamily="49" charset="0"/>
              <a:buChar char="o"/>
            </a:pPr>
            <a:r>
              <a:rPr lang="en-US" altLang="zh-CN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Baselines (Random Search, Regularized Evolution, BOCS with Linear Regression)</a:t>
            </a:r>
          </a:p>
          <a:p>
            <a:pPr marL="1457131" lvl="1" indent="-771422">
              <a:lnSpc>
                <a:spcPct val="120000"/>
              </a:lnSpc>
              <a:spcAft>
                <a:spcPts val="900"/>
              </a:spcAft>
              <a:buFont typeface="Courier New" panose="02070309020205020404" pitchFamily="49" charset="0"/>
              <a:buChar char="o"/>
            </a:pPr>
            <a:r>
              <a:rPr lang="en-US" altLang="zh-CN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Tasks: </a:t>
            </a:r>
          </a:p>
          <a:p>
            <a:pPr marL="685709" lvl="1">
              <a:lnSpc>
                <a:spcPct val="120000"/>
              </a:lnSpc>
              <a:spcAft>
                <a:spcPts val="900"/>
              </a:spcAft>
            </a:pPr>
            <a:r>
              <a:rPr lang="en-US" altLang="zh-CN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			- Weighted Maximum Satisfiability</a:t>
            </a:r>
          </a:p>
          <a:p>
            <a:pPr marL="685709" lvl="1">
              <a:lnSpc>
                <a:spcPct val="120000"/>
              </a:lnSpc>
              <a:spcAft>
                <a:spcPts val="900"/>
              </a:spcAft>
            </a:pPr>
            <a:r>
              <a:rPr lang="en-US" altLang="zh-CN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			- Neural Architecture Search</a:t>
            </a: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499757" y="136171"/>
            <a:ext cx="11520182" cy="1092200"/>
          </a:xfrm>
        </p:spPr>
        <p:txBody>
          <a:bodyPr>
            <a:normAutofit/>
          </a:bodyPr>
          <a:lstStyle/>
          <a:p>
            <a:r>
              <a:rPr lang="en-US" altLang="zh-CN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Experiments</a:t>
            </a:r>
            <a:endParaRPr kumimoji="1" lang="zh-CN" altLang="en-US" dirty="0"/>
          </a:p>
        </p:txBody>
      </p:sp>
      <p:sp>
        <p:nvSpPr>
          <p:cNvPr id="17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11169650" y="9616425"/>
            <a:ext cx="6781800" cy="547603"/>
          </a:xfrm>
        </p:spPr>
        <p:txBody>
          <a:bodyPr/>
          <a:lstStyle/>
          <a:p>
            <a:r>
              <a:rPr lang="en-US" altLang="zh-CN" dirty="0"/>
              <a:t>Matrix factorization</a:t>
            </a:r>
            <a:endParaRPr kumimoji="1" lang="ja-JP" altLang="en-US" dirty="0"/>
          </a:p>
        </p:txBody>
      </p:sp>
      <p:pic>
        <p:nvPicPr>
          <p:cNvPr id="9" name="图片 8" descr="徽标, 公司名称&#10;&#10;描述已自动生成">
            <a:extLst>
              <a:ext uri="{FF2B5EF4-FFF2-40B4-BE49-F238E27FC236}">
                <a16:creationId xmlns:a16="http://schemas.microsoft.com/office/drawing/2014/main" id="{5C389BF6-9C80-2143-953C-1CF1FF9A17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60342" y="282824"/>
            <a:ext cx="2227901" cy="895639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DD65BCCE-6EC6-429C-B747-4915DF908331}"/>
              </a:ext>
            </a:extLst>
          </p:cNvPr>
          <p:cNvSpPr/>
          <p:nvPr/>
        </p:nvSpPr>
        <p:spPr>
          <a:xfrm>
            <a:off x="13607512" y="7380636"/>
            <a:ext cx="3006671" cy="547603"/>
          </a:xfrm>
          <a:prstGeom prst="rect">
            <a:avLst/>
          </a:prstGeom>
          <a:solidFill>
            <a:schemeClr val="bg1"/>
          </a:solidFill>
          <a:ln w="190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pic>
        <p:nvPicPr>
          <p:cNvPr id="5" name="图片 4" descr="图片包含 图表&#10;&#10;描述已自动生成">
            <a:extLst>
              <a:ext uri="{FF2B5EF4-FFF2-40B4-BE49-F238E27FC236}">
                <a16:creationId xmlns:a16="http://schemas.microsoft.com/office/drawing/2014/main" id="{8CFEA330-D6B4-4E0B-47DC-90551C3EF6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3026" y="4152004"/>
            <a:ext cx="5187316" cy="3960209"/>
          </a:xfrm>
          <a:prstGeom prst="rect">
            <a:avLst/>
          </a:prstGeom>
        </p:spPr>
      </p:pic>
      <p:pic>
        <p:nvPicPr>
          <p:cNvPr id="10" name="图片 9" descr="手机屏幕截图&#10;&#10;描述已自动生成">
            <a:extLst>
              <a:ext uri="{FF2B5EF4-FFF2-40B4-BE49-F238E27FC236}">
                <a16:creationId xmlns:a16="http://schemas.microsoft.com/office/drawing/2014/main" id="{BA4A3BBB-CF83-3497-9760-2279CD3F66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7658" y="5456685"/>
            <a:ext cx="6248400" cy="257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0773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幻灯片编号占位符 2"/>
          <p:cNvSpPr>
            <a:spLocks noGrp="1"/>
          </p:cNvSpPr>
          <p:nvPr>
            <p:ph type="sldNum" sz="quarter" idx="11"/>
          </p:nvPr>
        </p:nvSpPr>
        <p:spPr>
          <a:xfrm>
            <a:off x="15240000" y="8927304"/>
            <a:ext cx="2711450" cy="1012858"/>
          </a:xfrm>
        </p:spPr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3</a:t>
            </a:fld>
            <a:endParaRPr kumimoji="1" lang="ja-JP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DE6DFCF-D154-4643-95F9-681B277856FA}"/>
              </a:ext>
            </a:extLst>
          </p:cNvPr>
          <p:cNvSpPr txBox="1"/>
          <p:nvPr/>
        </p:nvSpPr>
        <p:spPr>
          <a:xfrm>
            <a:off x="499757" y="1355371"/>
            <a:ext cx="17127843" cy="14091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71422" indent="-771422">
              <a:lnSpc>
                <a:spcPct val="120000"/>
              </a:lnSpc>
              <a:spcAft>
                <a:spcPts val="900"/>
              </a:spcAft>
              <a:buFont typeface="Wingdings" panose="05000000000000000000" pitchFamily="2" charset="2"/>
              <a:buChar char="v"/>
            </a:pPr>
            <a:r>
              <a:rPr lang="en-US" altLang="zh-CN" sz="36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Figures credited to Miguel Hern ́</a:t>
            </a:r>
            <a:r>
              <a:rPr lang="en-US" altLang="zh-CN" sz="3600" b="1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andez</a:t>
            </a:r>
            <a:r>
              <a:rPr lang="en-US" altLang="zh-CN" sz="36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-Lobato</a:t>
            </a:r>
          </a:p>
          <a:p>
            <a:pPr marL="685709" lvl="1">
              <a:lnSpc>
                <a:spcPct val="120000"/>
              </a:lnSpc>
              <a:spcAft>
                <a:spcPts val="900"/>
              </a:spcAft>
            </a:pPr>
            <a:endParaRPr lang="en-US" altLang="zh-CN" sz="3200" b="1" dirty="0">
              <a:solidFill>
                <a:srgbClr val="FF0000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499757" y="136171"/>
            <a:ext cx="10143859" cy="1092200"/>
          </a:xfrm>
        </p:spPr>
        <p:txBody>
          <a:bodyPr>
            <a:normAutofit/>
          </a:bodyPr>
          <a:lstStyle/>
          <a:p>
            <a:r>
              <a:rPr lang="en-US" altLang="zh-CN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Bayesian Optimization</a:t>
            </a:r>
            <a:endParaRPr kumimoji="1" lang="zh-CN" altLang="en-US" dirty="0"/>
          </a:p>
        </p:txBody>
      </p:sp>
      <p:sp>
        <p:nvSpPr>
          <p:cNvPr id="17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11169650" y="9616425"/>
            <a:ext cx="6781800" cy="547603"/>
          </a:xfrm>
        </p:spPr>
        <p:txBody>
          <a:bodyPr/>
          <a:lstStyle/>
          <a:p>
            <a:r>
              <a:rPr lang="en-US" altLang="zh-CN" dirty="0"/>
              <a:t>Matrix factorization</a:t>
            </a:r>
            <a:endParaRPr kumimoji="1" lang="ja-JP" altLang="en-US" dirty="0"/>
          </a:p>
        </p:txBody>
      </p:sp>
      <p:pic>
        <p:nvPicPr>
          <p:cNvPr id="9" name="图片 8" descr="徽标, 公司名称&#10;&#10;描述已自动生成">
            <a:extLst>
              <a:ext uri="{FF2B5EF4-FFF2-40B4-BE49-F238E27FC236}">
                <a16:creationId xmlns:a16="http://schemas.microsoft.com/office/drawing/2014/main" id="{5C389BF6-9C80-2143-953C-1CF1FF9A17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60342" y="282824"/>
            <a:ext cx="2227901" cy="895639"/>
          </a:xfrm>
          <a:prstGeom prst="rect">
            <a:avLst/>
          </a:prstGeom>
        </p:spPr>
      </p:pic>
      <p:pic>
        <p:nvPicPr>
          <p:cNvPr id="5" name="图片 4" descr="图表, 折线图&#10;&#10;描述已自动生成">
            <a:extLst>
              <a:ext uri="{FF2B5EF4-FFF2-40B4-BE49-F238E27FC236}">
                <a16:creationId xmlns:a16="http://schemas.microsoft.com/office/drawing/2014/main" id="{F52861FF-B3EE-D69F-0184-9CCD43FD39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950" y="2583656"/>
            <a:ext cx="16040100" cy="5118100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BA566E26-E802-6FD9-E835-67F534F915B4}"/>
              </a:ext>
            </a:extLst>
          </p:cNvPr>
          <p:cNvSpPr/>
          <p:nvPr/>
        </p:nvSpPr>
        <p:spPr>
          <a:xfrm>
            <a:off x="11169650" y="4590661"/>
            <a:ext cx="5196244" cy="895739"/>
          </a:xfrm>
          <a:prstGeom prst="rect">
            <a:avLst/>
          </a:prstGeom>
          <a:solidFill>
            <a:schemeClr val="bg1"/>
          </a:solidFill>
          <a:ln w="190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491546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幻灯片编号占位符 2"/>
          <p:cNvSpPr>
            <a:spLocks noGrp="1"/>
          </p:cNvSpPr>
          <p:nvPr>
            <p:ph type="sldNum" sz="quarter" idx="11"/>
          </p:nvPr>
        </p:nvSpPr>
        <p:spPr>
          <a:xfrm>
            <a:off x="15240000" y="8927304"/>
            <a:ext cx="2711450" cy="1012858"/>
          </a:xfrm>
        </p:spPr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30</a:t>
            </a:fld>
            <a:endParaRPr kumimoji="1" lang="ja-JP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DE6DFCF-D154-4643-95F9-681B277856FA}"/>
              </a:ext>
            </a:extLst>
          </p:cNvPr>
          <p:cNvSpPr txBox="1"/>
          <p:nvPr/>
        </p:nvSpPr>
        <p:spPr>
          <a:xfrm>
            <a:off x="499757" y="1355371"/>
            <a:ext cx="17127843" cy="21155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71422" indent="-771422">
              <a:lnSpc>
                <a:spcPct val="120000"/>
              </a:lnSpc>
              <a:spcAft>
                <a:spcPts val="900"/>
              </a:spcAft>
              <a:buFont typeface="Wingdings" panose="05000000000000000000" pitchFamily="2" charset="2"/>
              <a:buChar char="v"/>
            </a:pPr>
            <a:r>
              <a:rPr lang="en-US" altLang="zh-CN" sz="36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Graph Searching Problem</a:t>
            </a:r>
            <a:endParaRPr lang="en-US" altLang="zh-CN" sz="3600" b="1" dirty="0">
              <a:solidFill>
                <a:srgbClr val="FF0000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1457131" lvl="1" indent="-771422">
              <a:lnSpc>
                <a:spcPct val="120000"/>
              </a:lnSpc>
              <a:spcAft>
                <a:spcPts val="900"/>
              </a:spcAft>
              <a:buFont typeface="Courier New" panose="02070309020205020404" pitchFamily="49" charset="0"/>
              <a:buChar char="o"/>
            </a:pPr>
            <a:r>
              <a:rPr lang="en-US" altLang="zh-CN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Baselines (DFS, BFS, Local Search)</a:t>
            </a:r>
          </a:p>
          <a:p>
            <a:pPr marL="1457131" lvl="1" indent="-771422">
              <a:lnSpc>
                <a:spcPct val="120000"/>
              </a:lnSpc>
              <a:spcAft>
                <a:spcPts val="900"/>
              </a:spcAft>
              <a:buFont typeface="Courier New" panose="02070309020205020404" pitchFamily="49" charset="0"/>
              <a:buChar char="o"/>
            </a:pPr>
            <a:r>
              <a:rPr lang="en-US" altLang="zh-CN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Tasks: Patient Zero / Influential Node Identification</a:t>
            </a: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499757" y="136171"/>
            <a:ext cx="11520182" cy="1092200"/>
          </a:xfrm>
        </p:spPr>
        <p:txBody>
          <a:bodyPr>
            <a:normAutofit/>
          </a:bodyPr>
          <a:lstStyle/>
          <a:p>
            <a:r>
              <a:rPr lang="en-US" altLang="zh-CN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Experiments</a:t>
            </a:r>
            <a:endParaRPr kumimoji="1" lang="zh-CN" altLang="en-US" dirty="0"/>
          </a:p>
        </p:txBody>
      </p:sp>
      <p:sp>
        <p:nvSpPr>
          <p:cNvPr id="17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11169650" y="9616425"/>
            <a:ext cx="6781800" cy="547603"/>
          </a:xfrm>
        </p:spPr>
        <p:txBody>
          <a:bodyPr/>
          <a:lstStyle/>
          <a:p>
            <a:r>
              <a:rPr lang="en-US" altLang="zh-CN" dirty="0"/>
              <a:t>Matrix factorization</a:t>
            </a:r>
            <a:endParaRPr kumimoji="1" lang="ja-JP" altLang="en-US" dirty="0"/>
          </a:p>
        </p:txBody>
      </p:sp>
      <p:pic>
        <p:nvPicPr>
          <p:cNvPr id="9" name="图片 8" descr="徽标, 公司名称&#10;&#10;描述已自动生成">
            <a:extLst>
              <a:ext uri="{FF2B5EF4-FFF2-40B4-BE49-F238E27FC236}">
                <a16:creationId xmlns:a16="http://schemas.microsoft.com/office/drawing/2014/main" id="{5C389BF6-9C80-2143-953C-1CF1FF9A17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60342" y="282824"/>
            <a:ext cx="2227901" cy="895639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DD65BCCE-6EC6-429C-B747-4915DF908331}"/>
              </a:ext>
            </a:extLst>
          </p:cNvPr>
          <p:cNvSpPr/>
          <p:nvPr/>
        </p:nvSpPr>
        <p:spPr>
          <a:xfrm>
            <a:off x="13607512" y="7380636"/>
            <a:ext cx="3006671" cy="547603"/>
          </a:xfrm>
          <a:prstGeom prst="rect">
            <a:avLst/>
          </a:prstGeom>
          <a:solidFill>
            <a:schemeClr val="bg1"/>
          </a:solidFill>
          <a:ln w="190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pic>
        <p:nvPicPr>
          <p:cNvPr id="6" name="图片 5" descr="图形用户界面, 应用程序&#10;&#10;描述已自动生成">
            <a:extLst>
              <a:ext uri="{FF2B5EF4-FFF2-40B4-BE49-F238E27FC236}">
                <a16:creationId xmlns:a16="http://schemas.microsoft.com/office/drawing/2014/main" id="{BDE3F4E6-D06B-7E83-4CA9-E6AD931859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399" y="3585204"/>
            <a:ext cx="11392939" cy="6336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0108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幻灯片编号占位符 2"/>
          <p:cNvSpPr>
            <a:spLocks noGrp="1"/>
          </p:cNvSpPr>
          <p:nvPr>
            <p:ph type="sldNum" sz="quarter" idx="11"/>
          </p:nvPr>
        </p:nvSpPr>
        <p:spPr>
          <a:xfrm>
            <a:off x="15240000" y="8927304"/>
            <a:ext cx="2711450" cy="1012858"/>
          </a:xfrm>
        </p:spPr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31</a:t>
            </a:fld>
            <a:endParaRPr kumimoji="1" lang="ja-JP" altLang="en-US" dirty="0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4359610" y="3469936"/>
            <a:ext cx="10024048" cy="2872808"/>
          </a:xfrm>
        </p:spPr>
        <p:txBody>
          <a:bodyPr>
            <a:normAutofit fontScale="90000"/>
          </a:bodyPr>
          <a:lstStyle/>
          <a:p>
            <a:r>
              <a:rPr lang="en-US" altLang="zh-CN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Thanks for your attention!</a:t>
            </a:r>
            <a:br>
              <a:rPr lang="en-US" altLang="zh-CN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br>
              <a:rPr lang="en-US" altLang="zh-CN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br>
              <a:rPr lang="en-US" altLang="zh-CN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And thank you </a:t>
            </a:r>
            <a:r>
              <a:rPr lang="en-US" altLang="zh-CN" b="1" dirty="0" err="1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ChatGPT</a:t>
            </a:r>
            <a:r>
              <a:rPr lang="en-US" altLang="zh-CN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itchFamily="2" charset="2"/>
              </a:rPr>
              <a:t></a:t>
            </a:r>
            <a:endParaRPr kumimoji="1" lang="zh-CN" altLang="en-US" dirty="0"/>
          </a:p>
        </p:txBody>
      </p:sp>
      <p:sp>
        <p:nvSpPr>
          <p:cNvPr id="17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11169650" y="9616425"/>
            <a:ext cx="6781800" cy="547603"/>
          </a:xfrm>
        </p:spPr>
        <p:txBody>
          <a:bodyPr/>
          <a:lstStyle/>
          <a:p>
            <a:r>
              <a:rPr lang="en-US" altLang="zh-CN" dirty="0"/>
              <a:t>Conclusion</a:t>
            </a:r>
          </a:p>
        </p:txBody>
      </p:sp>
      <p:pic>
        <p:nvPicPr>
          <p:cNvPr id="6" name="图片 5" descr="徽标, 公司名称&#10;&#10;描述已自动生成">
            <a:extLst>
              <a:ext uri="{FF2B5EF4-FFF2-40B4-BE49-F238E27FC236}">
                <a16:creationId xmlns:a16="http://schemas.microsoft.com/office/drawing/2014/main" id="{0ECD6B23-6498-0F4A-84A9-858B1EEA7F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60342" y="282824"/>
            <a:ext cx="2227901" cy="895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3314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幻灯片编号占位符 2"/>
          <p:cNvSpPr>
            <a:spLocks noGrp="1"/>
          </p:cNvSpPr>
          <p:nvPr>
            <p:ph type="sldNum" sz="quarter" idx="11"/>
          </p:nvPr>
        </p:nvSpPr>
        <p:spPr>
          <a:xfrm>
            <a:off x="15240000" y="8927304"/>
            <a:ext cx="2711450" cy="1012858"/>
          </a:xfrm>
        </p:spPr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4</a:t>
            </a:fld>
            <a:endParaRPr kumimoji="1" lang="ja-JP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DE6DFCF-D154-4643-95F9-681B277856FA}"/>
              </a:ext>
            </a:extLst>
          </p:cNvPr>
          <p:cNvSpPr txBox="1"/>
          <p:nvPr/>
        </p:nvSpPr>
        <p:spPr>
          <a:xfrm>
            <a:off x="499757" y="1355371"/>
            <a:ext cx="17127843" cy="14091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71422" indent="-771422">
              <a:lnSpc>
                <a:spcPct val="120000"/>
              </a:lnSpc>
              <a:spcAft>
                <a:spcPts val="900"/>
              </a:spcAft>
              <a:buFont typeface="Wingdings" panose="05000000000000000000" pitchFamily="2" charset="2"/>
              <a:buChar char="v"/>
            </a:pPr>
            <a:r>
              <a:rPr lang="en-US" altLang="zh-CN" sz="36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Figures credited to Miguel Hern ́</a:t>
            </a:r>
            <a:r>
              <a:rPr lang="en-US" altLang="zh-CN" sz="3600" b="1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andez</a:t>
            </a:r>
            <a:r>
              <a:rPr lang="en-US" altLang="zh-CN" sz="36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-Lobato</a:t>
            </a:r>
          </a:p>
          <a:p>
            <a:pPr marL="685709" lvl="1">
              <a:lnSpc>
                <a:spcPct val="120000"/>
              </a:lnSpc>
              <a:spcAft>
                <a:spcPts val="900"/>
              </a:spcAft>
            </a:pPr>
            <a:endParaRPr lang="en-US" altLang="zh-CN" sz="3200" b="1" dirty="0">
              <a:solidFill>
                <a:srgbClr val="FF0000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499757" y="136171"/>
            <a:ext cx="10143859" cy="1092200"/>
          </a:xfrm>
        </p:spPr>
        <p:txBody>
          <a:bodyPr>
            <a:normAutofit/>
          </a:bodyPr>
          <a:lstStyle/>
          <a:p>
            <a:r>
              <a:rPr lang="en-US" altLang="zh-CN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Bayesian Optimization</a:t>
            </a:r>
            <a:endParaRPr kumimoji="1" lang="zh-CN" altLang="en-US" dirty="0"/>
          </a:p>
        </p:txBody>
      </p:sp>
      <p:sp>
        <p:nvSpPr>
          <p:cNvPr id="17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11169650" y="9616425"/>
            <a:ext cx="6781800" cy="547603"/>
          </a:xfrm>
        </p:spPr>
        <p:txBody>
          <a:bodyPr/>
          <a:lstStyle/>
          <a:p>
            <a:r>
              <a:rPr lang="en-US" altLang="zh-CN" dirty="0"/>
              <a:t>Matrix factorization</a:t>
            </a:r>
            <a:endParaRPr kumimoji="1" lang="ja-JP" altLang="en-US" dirty="0"/>
          </a:p>
        </p:txBody>
      </p:sp>
      <p:pic>
        <p:nvPicPr>
          <p:cNvPr id="9" name="图片 8" descr="徽标, 公司名称&#10;&#10;描述已自动生成">
            <a:extLst>
              <a:ext uri="{FF2B5EF4-FFF2-40B4-BE49-F238E27FC236}">
                <a16:creationId xmlns:a16="http://schemas.microsoft.com/office/drawing/2014/main" id="{5C389BF6-9C80-2143-953C-1CF1FF9A17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60342" y="282824"/>
            <a:ext cx="2227901" cy="895639"/>
          </a:xfrm>
          <a:prstGeom prst="rect">
            <a:avLst/>
          </a:prstGeom>
        </p:spPr>
      </p:pic>
      <p:pic>
        <p:nvPicPr>
          <p:cNvPr id="6" name="图片 5" descr="图表, 散点图&#10;&#10;描述已自动生成">
            <a:extLst>
              <a:ext uri="{FF2B5EF4-FFF2-40B4-BE49-F238E27FC236}">
                <a16:creationId xmlns:a16="http://schemas.microsoft.com/office/drawing/2014/main" id="{52CBE12D-CE84-BD39-BDD4-95107A750B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" y="2710656"/>
            <a:ext cx="16078200" cy="48641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FD120A62-0022-1641-AAA5-B1D1461A6FF7}"/>
              </a:ext>
            </a:extLst>
          </p:cNvPr>
          <p:cNvSpPr/>
          <p:nvPr/>
        </p:nvSpPr>
        <p:spPr>
          <a:xfrm>
            <a:off x="11399480" y="5408921"/>
            <a:ext cx="5783619" cy="1271797"/>
          </a:xfrm>
          <a:prstGeom prst="rect">
            <a:avLst/>
          </a:prstGeom>
          <a:solidFill>
            <a:schemeClr val="bg1"/>
          </a:solidFill>
          <a:ln w="190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943624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幻灯片编号占位符 2"/>
          <p:cNvSpPr>
            <a:spLocks noGrp="1"/>
          </p:cNvSpPr>
          <p:nvPr>
            <p:ph type="sldNum" sz="quarter" idx="11"/>
          </p:nvPr>
        </p:nvSpPr>
        <p:spPr>
          <a:xfrm>
            <a:off x="15240000" y="8927304"/>
            <a:ext cx="2711450" cy="1012858"/>
          </a:xfrm>
        </p:spPr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5</a:t>
            </a:fld>
            <a:endParaRPr kumimoji="1" lang="ja-JP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DE6DFCF-D154-4643-95F9-681B277856FA}"/>
              </a:ext>
            </a:extLst>
          </p:cNvPr>
          <p:cNvSpPr txBox="1"/>
          <p:nvPr/>
        </p:nvSpPr>
        <p:spPr>
          <a:xfrm>
            <a:off x="499757" y="1355371"/>
            <a:ext cx="17127843" cy="14091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71422" indent="-771422">
              <a:lnSpc>
                <a:spcPct val="120000"/>
              </a:lnSpc>
              <a:spcAft>
                <a:spcPts val="900"/>
              </a:spcAft>
              <a:buFont typeface="Wingdings" panose="05000000000000000000" pitchFamily="2" charset="2"/>
              <a:buChar char="v"/>
            </a:pPr>
            <a:r>
              <a:rPr lang="en-US" altLang="zh-CN" sz="36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Figures credited to Miguel Hern ́</a:t>
            </a:r>
            <a:r>
              <a:rPr lang="en-US" altLang="zh-CN" sz="3600" b="1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andez</a:t>
            </a:r>
            <a:r>
              <a:rPr lang="en-US" altLang="zh-CN" sz="36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-Lobato</a:t>
            </a:r>
          </a:p>
          <a:p>
            <a:pPr marL="685709" lvl="1">
              <a:lnSpc>
                <a:spcPct val="120000"/>
              </a:lnSpc>
              <a:spcAft>
                <a:spcPts val="900"/>
              </a:spcAft>
            </a:pPr>
            <a:endParaRPr lang="en-US" altLang="zh-CN" sz="3200" b="1" dirty="0">
              <a:solidFill>
                <a:srgbClr val="FF0000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499757" y="136171"/>
            <a:ext cx="10143859" cy="1092200"/>
          </a:xfrm>
        </p:spPr>
        <p:txBody>
          <a:bodyPr>
            <a:normAutofit/>
          </a:bodyPr>
          <a:lstStyle/>
          <a:p>
            <a:r>
              <a:rPr lang="en-US" altLang="zh-CN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Bayesian Optimization</a:t>
            </a:r>
            <a:endParaRPr kumimoji="1" lang="zh-CN" altLang="en-US" dirty="0"/>
          </a:p>
        </p:txBody>
      </p:sp>
      <p:sp>
        <p:nvSpPr>
          <p:cNvPr id="17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11169650" y="9616425"/>
            <a:ext cx="6781800" cy="547603"/>
          </a:xfrm>
        </p:spPr>
        <p:txBody>
          <a:bodyPr/>
          <a:lstStyle/>
          <a:p>
            <a:r>
              <a:rPr lang="en-US" altLang="zh-CN" dirty="0"/>
              <a:t>Matrix factorization</a:t>
            </a:r>
            <a:endParaRPr kumimoji="1" lang="ja-JP" altLang="en-US" dirty="0"/>
          </a:p>
        </p:txBody>
      </p:sp>
      <p:pic>
        <p:nvPicPr>
          <p:cNvPr id="9" name="图片 8" descr="徽标, 公司名称&#10;&#10;描述已自动生成">
            <a:extLst>
              <a:ext uri="{FF2B5EF4-FFF2-40B4-BE49-F238E27FC236}">
                <a16:creationId xmlns:a16="http://schemas.microsoft.com/office/drawing/2014/main" id="{5C389BF6-9C80-2143-953C-1CF1FF9A17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60342" y="282824"/>
            <a:ext cx="2227901" cy="895639"/>
          </a:xfrm>
          <a:prstGeom prst="rect">
            <a:avLst/>
          </a:prstGeom>
        </p:spPr>
      </p:pic>
      <p:pic>
        <p:nvPicPr>
          <p:cNvPr id="5" name="图片 4" descr="图表&#10;&#10;描述已自动生成">
            <a:extLst>
              <a:ext uri="{FF2B5EF4-FFF2-40B4-BE49-F238E27FC236}">
                <a16:creationId xmlns:a16="http://schemas.microsoft.com/office/drawing/2014/main" id="{7C2B7E93-98E1-3D95-1B90-71906D4729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600" y="2342356"/>
            <a:ext cx="16052800" cy="5600700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73E8B2FC-C337-68FD-089E-A7ACFFDE7919}"/>
              </a:ext>
            </a:extLst>
          </p:cNvPr>
          <p:cNvSpPr/>
          <p:nvPr/>
        </p:nvSpPr>
        <p:spPr>
          <a:xfrm>
            <a:off x="11169650" y="6381713"/>
            <a:ext cx="6000750" cy="1409168"/>
          </a:xfrm>
          <a:prstGeom prst="rect">
            <a:avLst/>
          </a:prstGeom>
          <a:solidFill>
            <a:schemeClr val="bg1"/>
          </a:solidFill>
          <a:ln w="190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710933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幻灯片编号占位符 2"/>
          <p:cNvSpPr>
            <a:spLocks noGrp="1"/>
          </p:cNvSpPr>
          <p:nvPr>
            <p:ph type="sldNum" sz="quarter" idx="11"/>
          </p:nvPr>
        </p:nvSpPr>
        <p:spPr>
          <a:xfrm>
            <a:off x="15240000" y="8927304"/>
            <a:ext cx="2711450" cy="1012858"/>
          </a:xfrm>
        </p:spPr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6</a:t>
            </a:fld>
            <a:endParaRPr kumimoji="1" lang="ja-JP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DE6DFCF-D154-4643-95F9-681B277856FA}"/>
              </a:ext>
            </a:extLst>
          </p:cNvPr>
          <p:cNvSpPr txBox="1"/>
          <p:nvPr/>
        </p:nvSpPr>
        <p:spPr>
          <a:xfrm>
            <a:off x="499757" y="1355371"/>
            <a:ext cx="17127843" cy="14091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71422" indent="-771422">
              <a:lnSpc>
                <a:spcPct val="120000"/>
              </a:lnSpc>
              <a:spcAft>
                <a:spcPts val="900"/>
              </a:spcAft>
              <a:buFont typeface="Wingdings" panose="05000000000000000000" pitchFamily="2" charset="2"/>
              <a:buChar char="v"/>
            </a:pPr>
            <a:r>
              <a:rPr lang="en-US" altLang="zh-CN" sz="36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Figures credited to Miguel Hern ́</a:t>
            </a:r>
            <a:r>
              <a:rPr lang="en-US" altLang="zh-CN" sz="3600" b="1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andez</a:t>
            </a:r>
            <a:r>
              <a:rPr lang="en-US" altLang="zh-CN" sz="36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-Lobato</a:t>
            </a:r>
          </a:p>
          <a:p>
            <a:pPr marL="685709" lvl="1">
              <a:lnSpc>
                <a:spcPct val="120000"/>
              </a:lnSpc>
              <a:spcAft>
                <a:spcPts val="900"/>
              </a:spcAft>
            </a:pPr>
            <a:endParaRPr lang="en-US" altLang="zh-CN" sz="3200" b="1" dirty="0">
              <a:solidFill>
                <a:srgbClr val="FF0000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499757" y="136171"/>
            <a:ext cx="10143859" cy="1092200"/>
          </a:xfrm>
        </p:spPr>
        <p:txBody>
          <a:bodyPr>
            <a:normAutofit/>
          </a:bodyPr>
          <a:lstStyle/>
          <a:p>
            <a:r>
              <a:rPr lang="en-US" altLang="zh-CN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Bayesian Optimization</a:t>
            </a:r>
            <a:endParaRPr kumimoji="1" lang="zh-CN" altLang="en-US" dirty="0"/>
          </a:p>
        </p:txBody>
      </p:sp>
      <p:sp>
        <p:nvSpPr>
          <p:cNvPr id="17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11169650" y="9616425"/>
            <a:ext cx="6781800" cy="547603"/>
          </a:xfrm>
        </p:spPr>
        <p:txBody>
          <a:bodyPr/>
          <a:lstStyle/>
          <a:p>
            <a:r>
              <a:rPr lang="en-US" altLang="zh-CN" dirty="0"/>
              <a:t>Matrix factorization</a:t>
            </a:r>
            <a:endParaRPr kumimoji="1" lang="ja-JP" altLang="en-US" dirty="0"/>
          </a:p>
        </p:txBody>
      </p:sp>
      <p:pic>
        <p:nvPicPr>
          <p:cNvPr id="9" name="图片 8" descr="徽标, 公司名称&#10;&#10;描述已自动生成">
            <a:extLst>
              <a:ext uri="{FF2B5EF4-FFF2-40B4-BE49-F238E27FC236}">
                <a16:creationId xmlns:a16="http://schemas.microsoft.com/office/drawing/2014/main" id="{5C389BF6-9C80-2143-953C-1CF1FF9A17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60342" y="282824"/>
            <a:ext cx="2227901" cy="895639"/>
          </a:xfrm>
          <a:prstGeom prst="rect">
            <a:avLst/>
          </a:prstGeom>
        </p:spPr>
      </p:pic>
      <p:pic>
        <p:nvPicPr>
          <p:cNvPr id="6" name="图片 5" descr="图表&#10;&#10;描述已自动生成">
            <a:extLst>
              <a:ext uri="{FF2B5EF4-FFF2-40B4-BE49-F238E27FC236}">
                <a16:creationId xmlns:a16="http://schemas.microsoft.com/office/drawing/2014/main" id="{FB87D6DA-6DF7-4225-21C8-DB381F8F77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7471" y="2373396"/>
            <a:ext cx="13045208" cy="7634173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89667576-642D-F077-2932-0D63A2836E51}"/>
              </a:ext>
            </a:extLst>
          </p:cNvPr>
          <p:cNvSpPr/>
          <p:nvPr/>
        </p:nvSpPr>
        <p:spPr>
          <a:xfrm>
            <a:off x="10494727" y="6893358"/>
            <a:ext cx="5196244" cy="895739"/>
          </a:xfrm>
          <a:prstGeom prst="rect">
            <a:avLst/>
          </a:prstGeom>
          <a:solidFill>
            <a:schemeClr val="bg1"/>
          </a:solidFill>
          <a:ln w="190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053243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幻灯片编号占位符 2"/>
          <p:cNvSpPr>
            <a:spLocks noGrp="1"/>
          </p:cNvSpPr>
          <p:nvPr>
            <p:ph type="sldNum" sz="quarter" idx="11"/>
          </p:nvPr>
        </p:nvSpPr>
        <p:spPr>
          <a:xfrm>
            <a:off x="15240000" y="8927304"/>
            <a:ext cx="2711450" cy="1012858"/>
          </a:xfrm>
        </p:spPr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7</a:t>
            </a:fld>
            <a:endParaRPr kumimoji="1" lang="ja-JP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DE6DFCF-D154-4643-95F9-681B277856FA}"/>
              </a:ext>
            </a:extLst>
          </p:cNvPr>
          <p:cNvSpPr txBox="1"/>
          <p:nvPr/>
        </p:nvSpPr>
        <p:spPr>
          <a:xfrm>
            <a:off x="499757" y="1355371"/>
            <a:ext cx="17127843" cy="14091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71422" indent="-771422">
              <a:lnSpc>
                <a:spcPct val="120000"/>
              </a:lnSpc>
              <a:spcAft>
                <a:spcPts val="900"/>
              </a:spcAft>
              <a:buFont typeface="Wingdings" panose="05000000000000000000" pitchFamily="2" charset="2"/>
              <a:buChar char="v"/>
            </a:pPr>
            <a:r>
              <a:rPr lang="en-US" altLang="zh-CN" sz="36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Figures credited to Miguel Hern ́</a:t>
            </a:r>
            <a:r>
              <a:rPr lang="en-US" altLang="zh-CN" sz="3600" b="1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andez</a:t>
            </a:r>
            <a:r>
              <a:rPr lang="en-US" altLang="zh-CN" sz="36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-Lobato</a:t>
            </a:r>
          </a:p>
          <a:p>
            <a:pPr marL="685709" lvl="1">
              <a:lnSpc>
                <a:spcPct val="120000"/>
              </a:lnSpc>
              <a:spcAft>
                <a:spcPts val="900"/>
              </a:spcAft>
            </a:pPr>
            <a:endParaRPr lang="en-US" altLang="zh-CN" sz="3200" b="1" dirty="0">
              <a:solidFill>
                <a:srgbClr val="FF0000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499757" y="136171"/>
            <a:ext cx="10143859" cy="1092200"/>
          </a:xfrm>
        </p:spPr>
        <p:txBody>
          <a:bodyPr>
            <a:normAutofit/>
          </a:bodyPr>
          <a:lstStyle/>
          <a:p>
            <a:r>
              <a:rPr lang="en-US" altLang="zh-CN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Bayesian Optimization</a:t>
            </a:r>
            <a:endParaRPr kumimoji="1" lang="zh-CN" altLang="en-US" dirty="0"/>
          </a:p>
        </p:txBody>
      </p:sp>
      <p:sp>
        <p:nvSpPr>
          <p:cNvPr id="17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11169650" y="9616425"/>
            <a:ext cx="6781800" cy="547603"/>
          </a:xfrm>
        </p:spPr>
        <p:txBody>
          <a:bodyPr/>
          <a:lstStyle/>
          <a:p>
            <a:r>
              <a:rPr lang="en-US" altLang="zh-CN" dirty="0"/>
              <a:t>Matrix factorization</a:t>
            </a:r>
            <a:endParaRPr kumimoji="1" lang="ja-JP" altLang="en-US" dirty="0"/>
          </a:p>
        </p:txBody>
      </p:sp>
      <p:pic>
        <p:nvPicPr>
          <p:cNvPr id="9" name="图片 8" descr="徽标, 公司名称&#10;&#10;描述已自动生成">
            <a:extLst>
              <a:ext uri="{FF2B5EF4-FFF2-40B4-BE49-F238E27FC236}">
                <a16:creationId xmlns:a16="http://schemas.microsoft.com/office/drawing/2014/main" id="{5C389BF6-9C80-2143-953C-1CF1FF9A17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60342" y="282824"/>
            <a:ext cx="2227901" cy="895639"/>
          </a:xfrm>
          <a:prstGeom prst="rect">
            <a:avLst/>
          </a:prstGeom>
        </p:spPr>
      </p:pic>
      <p:pic>
        <p:nvPicPr>
          <p:cNvPr id="5" name="图片 4" descr="图表&#10;&#10;描述已自动生成">
            <a:extLst>
              <a:ext uri="{FF2B5EF4-FFF2-40B4-BE49-F238E27FC236}">
                <a16:creationId xmlns:a16="http://schemas.microsoft.com/office/drawing/2014/main" id="{324B1F0A-A865-9A57-4056-4778D60AA7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7160" y="2455458"/>
            <a:ext cx="12133036" cy="7160967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BE44F209-2C62-3EF8-9F31-D8FDF229C1B3}"/>
              </a:ext>
            </a:extLst>
          </p:cNvPr>
          <p:cNvSpPr/>
          <p:nvPr/>
        </p:nvSpPr>
        <p:spPr>
          <a:xfrm>
            <a:off x="10643616" y="7391136"/>
            <a:ext cx="5196244" cy="895739"/>
          </a:xfrm>
          <a:prstGeom prst="rect">
            <a:avLst/>
          </a:prstGeom>
          <a:solidFill>
            <a:schemeClr val="bg1"/>
          </a:solidFill>
          <a:ln w="190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224362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幻灯片编号占位符 2"/>
          <p:cNvSpPr>
            <a:spLocks noGrp="1"/>
          </p:cNvSpPr>
          <p:nvPr>
            <p:ph type="sldNum" sz="quarter" idx="11"/>
          </p:nvPr>
        </p:nvSpPr>
        <p:spPr>
          <a:xfrm>
            <a:off x="15240000" y="8927304"/>
            <a:ext cx="2711450" cy="1012858"/>
          </a:xfrm>
        </p:spPr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8</a:t>
            </a:fld>
            <a:endParaRPr kumimoji="1" lang="ja-JP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DE6DFCF-D154-4643-95F9-681B277856FA}"/>
              </a:ext>
            </a:extLst>
          </p:cNvPr>
          <p:cNvSpPr txBox="1"/>
          <p:nvPr/>
        </p:nvSpPr>
        <p:spPr>
          <a:xfrm>
            <a:off x="499757" y="1355371"/>
            <a:ext cx="17127843" cy="14091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71422" indent="-771422">
              <a:lnSpc>
                <a:spcPct val="120000"/>
              </a:lnSpc>
              <a:spcAft>
                <a:spcPts val="900"/>
              </a:spcAft>
              <a:buFont typeface="Wingdings" panose="05000000000000000000" pitchFamily="2" charset="2"/>
              <a:buChar char="v"/>
            </a:pPr>
            <a:r>
              <a:rPr lang="en-US" altLang="zh-CN" sz="36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Figures credited to Miguel Hern ́</a:t>
            </a:r>
            <a:r>
              <a:rPr lang="en-US" altLang="zh-CN" sz="3600" b="1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andez</a:t>
            </a:r>
            <a:r>
              <a:rPr lang="en-US" altLang="zh-CN" sz="36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-Lobato</a:t>
            </a:r>
          </a:p>
          <a:p>
            <a:pPr marL="685709" lvl="1">
              <a:lnSpc>
                <a:spcPct val="120000"/>
              </a:lnSpc>
              <a:spcAft>
                <a:spcPts val="900"/>
              </a:spcAft>
            </a:pPr>
            <a:endParaRPr lang="en-US" altLang="zh-CN" sz="3200" b="1" dirty="0">
              <a:solidFill>
                <a:srgbClr val="FF0000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499757" y="136171"/>
            <a:ext cx="10143859" cy="1092200"/>
          </a:xfrm>
        </p:spPr>
        <p:txBody>
          <a:bodyPr>
            <a:normAutofit/>
          </a:bodyPr>
          <a:lstStyle/>
          <a:p>
            <a:r>
              <a:rPr lang="en-US" altLang="zh-CN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Bayesian Optimization</a:t>
            </a:r>
            <a:endParaRPr kumimoji="1" lang="zh-CN" altLang="en-US" dirty="0"/>
          </a:p>
        </p:txBody>
      </p:sp>
      <p:sp>
        <p:nvSpPr>
          <p:cNvPr id="17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11169650" y="9616425"/>
            <a:ext cx="6781800" cy="547603"/>
          </a:xfrm>
        </p:spPr>
        <p:txBody>
          <a:bodyPr/>
          <a:lstStyle/>
          <a:p>
            <a:r>
              <a:rPr lang="en-US" altLang="zh-CN" dirty="0"/>
              <a:t>Matrix factorization</a:t>
            </a:r>
            <a:endParaRPr kumimoji="1" lang="ja-JP" altLang="en-US" dirty="0"/>
          </a:p>
        </p:txBody>
      </p:sp>
      <p:pic>
        <p:nvPicPr>
          <p:cNvPr id="9" name="图片 8" descr="徽标, 公司名称&#10;&#10;描述已自动生成">
            <a:extLst>
              <a:ext uri="{FF2B5EF4-FFF2-40B4-BE49-F238E27FC236}">
                <a16:creationId xmlns:a16="http://schemas.microsoft.com/office/drawing/2014/main" id="{5C389BF6-9C80-2143-953C-1CF1FF9A17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60342" y="282824"/>
            <a:ext cx="2227901" cy="895639"/>
          </a:xfrm>
          <a:prstGeom prst="rect">
            <a:avLst/>
          </a:prstGeom>
        </p:spPr>
      </p:pic>
      <p:pic>
        <p:nvPicPr>
          <p:cNvPr id="5" name="图片 4" descr="图表&#10;&#10;描述已自动生成">
            <a:extLst>
              <a:ext uri="{FF2B5EF4-FFF2-40B4-BE49-F238E27FC236}">
                <a16:creationId xmlns:a16="http://schemas.microsoft.com/office/drawing/2014/main" id="{324B1F0A-A865-9A57-4056-4778D60AA7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7160" y="2455458"/>
            <a:ext cx="12133036" cy="7160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4516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幻灯片编号占位符 2"/>
          <p:cNvSpPr>
            <a:spLocks noGrp="1"/>
          </p:cNvSpPr>
          <p:nvPr>
            <p:ph type="sldNum" sz="quarter" idx="11"/>
          </p:nvPr>
        </p:nvSpPr>
        <p:spPr>
          <a:xfrm>
            <a:off x="15240000" y="8927304"/>
            <a:ext cx="2711450" cy="1012858"/>
          </a:xfrm>
        </p:spPr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9</a:t>
            </a:fld>
            <a:endParaRPr kumimoji="1" lang="ja-JP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DE6DFCF-D154-4643-95F9-681B277856FA}"/>
              </a:ext>
            </a:extLst>
          </p:cNvPr>
          <p:cNvSpPr txBox="1"/>
          <p:nvPr/>
        </p:nvSpPr>
        <p:spPr>
          <a:xfrm>
            <a:off x="499757" y="1355371"/>
            <a:ext cx="17127843" cy="14091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71422" indent="-771422">
              <a:lnSpc>
                <a:spcPct val="120000"/>
              </a:lnSpc>
              <a:spcAft>
                <a:spcPts val="900"/>
              </a:spcAft>
              <a:buFont typeface="Wingdings" panose="05000000000000000000" pitchFamily="2" charset="2"/>
              <a:buChar char="v"/>
            </a:pPr>
            <a:r>
              <a:rPr lang="en-US" altLang="zh-CN" sz="36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Figures credited to Miguel Hern ́</a:t>
            </a:r>
            <a:r>
              <a:rPr lang="en-US" altLang="zh-CN" sz="3600" b="1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andez</a:t>
            </a:r>
            <a:r>
              <a:rPr lang="en-US" altLang="zh-CN" sz="36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-Lobato</a:t>
            </a:r>
          </a:p>
          <a:p>
            <a:pPr marL="685709" lvl="1">
              <a:lnSpc>
                <a:spcPct val="120000"/>
              </a:lnSpc>
              <a:spcAft>
                <a:spcPts val="900"/>
              </a:spcAft>
            </a:pPr>
            <a:endParaRPr lang="en-US" altLang="zh-CN" sz="3200" b="1" dirty="0">
              <a:solidFill>
                <a:srgbClr val="FF0000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499757" y="136171"/>
            <a:ext cx="10143859" cy="1092200"/>
          </a:xfrm>
        </p:spPr>
        <p:txBody>
          <a:bodyPr>
            <a:normAutofit/>
          </a:bodyPr>
          <a:lstStyle/>
          <a:p>
            <a:r>
              <a:rPr lang="en-US" altLang="zh-CN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Bayesian Optimization</a:t>
            </a:r>
            <a:endParaRPr kumimoji="1" lang="zh-CN" altLang="en-US" dirty="0"/>
          </a:p>
        </p:txBody>
      </p:sp>
      <p:sp>
        <p:nvSpPr>
          <p:cNvPr id="17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11169650" y="9616425"/>
            <a:ext cx="6781800" cy="547603"/>
          </a:xfrm>
        </p:spPr>
        <p:txBody>
          <a:bodyPr/>
          <a:lstStyle/>
          <a:p>
            <a:r>
              <a:rPr lang="en-US" altLang="zh-CN" dirty="0"/>
              <a:t>Matrix factorization</a:t>
            </a:r>
            <a:endParaRPr kumimoji="1" lang="ja-JP" altLang="en-US" dirty="0"/>
          </a:p>
        </p:txBody>
      </p:sp>
      <p:pic>
        <p:nvPicPr>
          <p:cNvPr id="9" name="图片 8" descr="徽标, 公司名称&#10;&#10;描述已自动生成">
            <a:extLst>
              <a:ext uri="{FF2B5EF4-FFF2-40B4-BE49-F238E27FC236}">
                <a16:creationId xmlns:a16="http://schemas.microsoft.com/office/drawing/2014/main" id="{5C389BF6-9C80-2143-953C-1CF1FF9A17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60342" y="282824"/>
            <a:ext cx="2227901" cy="895639"/>
          </a:xfrm>
          <a:prstGeom prst="rect">
            <a:avLst/>
          </a:prstGeom>
        </p:spPr>
      </p:pic>
      <p:pic>
        <p:nvPicPr>
          <p:cNvPr id="6" name="图片 5" descr="图表, 折线图&#10;&#10;描述已自动生成">
            <a:extLst>
              <a:ext uri="{FF2B5EF4-FFF2-40B4-BE49-F238E27FC236}">
                <a16:creationId xmlns:a16="http://schemas.microsoft.com/office/drawing/2014/main" id="{8E396E77-DC80-870E-D084-A98C193637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959" y="2304575"/>
            <a:ext cx="13622383" cy="7771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020364"/>
      </p:ext>
    </p:extLst>
  </p:cSld>
  <p:clrMapOvr>
    <a:masterClrMapping/>
  </p:clrMapOvr>
</p:sld>
</file>

<file path=ppt/theme/theme1.xml><?xml version="1.0" encoding="utf-8"?>
<a:theme xmlns:a="http://schemas.openxmlformats.org/drawingml/2006/main" name="Contents">
  <a:themeElements>
    <a:clrScheme name="Polaris">
      <a:dk1>
        <a:srgbClr val="3C3C3C"/>
      </a:dk1>
      <a:lt1>
        <a:sysClr val="window" lastClr="FFFFFF"/>
      </a:lt1>
      <a:dk2>
        <a:srgbClr val="575454"/>
      </a:dk2>
      <a:lt2>
        <a:srgbClr val="E7E6E6"/>
      </a:lt2>
      <a:accent1>
        <a:srgbClr val="333333"/>
      </a:accent1>
      <a:accent2>
        <a:srgbClr val="515151"/>
      </a:accent2>
      <a:accent3>
        <a:srgbClr val="6F6F6F"/>
      </a:accent3>
      <a:accent4>
        <a:srgbClr val="8D8D8D"/>
      </a:accent4>
      <a:accent5>
        <a:srgbClr val="B2C7CE"/>
      </a:accent5>
      <a:accent6>
        <a:srgbClr val="009999"/>
      </a:accent6>
      <a:hlink>
        <a:srgbClr val="779CA8"/>
      </a:hlink>
      <a:folHlink>
        <a:srgbClr val="4A6A75"/>
      </a:folHlink>
    </a:clrScheme>
    <a:fontScheme name="Polaris">
      <a:majorFont>
        <a:latin typeface="Coo Hew"/>
        <a:ea typeface="Spica Neue Bold"/>
        <a:cs typeface=""/>
      </a:majorFont>
      <a:minorFont>
        <a:latin typeface="Gidole"/>
        <a:ea typeface="Spica Neue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19050">
          <a:solidFill>
            <a:srgbClr val="FF0000"/>
          </a:solidFill>
          <a:prstDash val="dash"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accent5">
              <a:lumMod val="60000"/>
              <a:lumOff val="40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No Footer">
  <a:themeElements>
    <a:clrScheme name="Minimal">
      <a:dk1>
        <a:srgbClr val="3C3C3C"/>
      </a:dk1>
      <a:lt1>
        <a:sysClr val="window" lastClr="FFFFFF"/>
      </a:lt1>
      <a:dk2>
        <a:srgbClr val="575454"/>
      </a:dk2>
      <a:lt2>
        <a:srgbClr val="E7E6E6"/>
      </a:lt2>
      <a:accent1>
        <a:srgbClr val="333333"/>
      </a:accent1>
      <a:accent2>
        <a:srgbClr val="515151"/>
      </a:accent2>
      <a:accent3>
        <a:srgbClr val="6F6F6F"/>
      </a:accent3>
      <a:accent4>
        <a:srgbClr val="8D8D8D"/>
      </a:accent4>
      <a:accent5>
        <a:srgbClr val="B2C7CE"/>
      </a:accent5>
      <a:accent6>
        <a:srgbClr val="009999"/>
      </a:accent6>
      <a:hlink>
        <a:srgbClr val="0099CC"/>
      </a:hlink>
      <a:folHlink>
        <a:srgbClr val="007299"/>
      </a:folHlink>
    </a:clrScheme>
    <a:fontScheme name="Polaris">
      <a:majorFont>
        <a:latin typeface="Coo Hew"/>
        <a:ea typeface="Spica Neue Bold"/>
        <a:cs typeface=""/>
      </a:majorFont>
      <a:minorFont>
        <a:latin typeface="Gidole"/>
        <a:ea typeface="Spica Neue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23939</TotalTime>
  <Words>967</Words>
  <Application>Microsoft Macintosh PowerPoint</Application>
  <PresentationFormat>自定义</PresentationFormat>
  <Paragraphs>297</Paragraphs>
  <Slides>31</Slides>
  <Notes>27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31</vt:i4>
      </vt:variant>
    </vt:vector>
  </HeadingPairs>
  <TitlesOfParts>
    <vt:vector size="41" baseType="lpstr">
      <vt:lpstr>微软雅黑</vt:lpstr>
      <vt:lpstr>Coo Hew</vt:lpstr>
      <vt:lpstr>Gidole</vt:lpstr>
      <vt:lpstr>游ゴシック</vt:lpstr>
      <vt:lpstr>Arial</vt:lpstr>
      <vt:lpstr>Cambria Math</vt:lpstr>
      <vt:lpstr>Courier New</vt:lpstr>
      <vt:lpstr>Wingdings</vt:lpstr>
      <vt:lpstr>Contents</vt:lpstr>
      <vt:lpstr>No Footer</vt:lpstr>
      <vt:lpstr>Bayesian Optimization on Graphs  </vt:lpstr>
      <vt:lpstr>Bayesian Optimization</vt:lpstr>
      <vt:lpstr>Bayesian Optimization</vt:lpstr>
      <vt:lpstr>Bayesian Optimization</vt:lpstr>
      <vt:lpstr>Bayesian Optimization</vt:lpstr>
      <vt:lpstr>Bayesian Optimization</vt:lpstr>
      <vt:lpstr>Bayesian Optimization</vt:lpstr>
      <vt:lpstr>Bayesian Optimization</vt:lpstr>
      <vt:lpstr>Bayesian Optimization</vt:lpstr>
      <vt:lpstr>Bayesian Optimization</vt:lpstr>
      <vt:lpstr>Bayesian Optimization</vt:lpstr>
      <vt:lpstr>Bayesian Optimization on Graphs</vt:lpstr>
      <vt:lpstr>Combinatorial Optimization</vt:lpstr>
      <vt:lpstr>BO on Graphs- COMBO</vt:lpstr>
      <vt:lpstr>BO on Graphs- COMBO</vt:lpstr>
      <vt:lpstr>BO on Graphs- COMBO</vt:lpstr>
      <vt:lpstr>BO on Graphs- COMBO</vt:lpstr>
      <vt:lpstr>BO on Graphs- COMBO</vt:lpstr>
      <vt:lpstr>BO on Graphs- COMBO</vt:lpstr>
      <vt:lpstr>Bayesian Optimization on Graphs</vt:lpstr>
      <vt:lpstr>BO on Graphs- COMBO</vt:lpstr>
      <vt:lpstr>BO on Graphs- COMBO</vt:lpstr>
      <vt:lpstr>Now, search the space by BO!</vt:lpstr>
      <vt:lpstr>COMBO – a simplified version</vt:lpstr>
      <vt:lpstr>Question 2:  However, real-world Graphs are Giant, even not fully observable.    How to search in such a space?</vt:lpstr>
      <vt:lpstr>PowerPoint 演示文稿</vt:lpstr>
      <vt:lpstr>Trust-region Bayesian Optimization</vt:lpstr>
      <vt:lpstr>A Similar Idea works for Graphs</vt:lpstr>
      <vt:lpstr>Experiments</vt:lpstr>
      <vt:lpstr>Experiments</vt:lpstr>
      <vt:lpstr>Thanks for your attention!   And thank you ChatGPT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Polaris</dc:title>
  <dc:creator>Jun Akizaki</dc:creator>
  <cp:lastModifiedBy>JIANG Keyue</cp:lastModifiedBy>
  <cp:revision>933</cp:revision>
  <cp:lastPrinted>2020-06-08T02:17:03Z</cp:lastPrinted>
  <dcterms:created xsi:type="dcterms:W3CDTF">2016-10-08T14:15:50Z</dcterms:created>
  <dcterms:modified xsi:type="dcterms:W3CDTF">2023-07-03T15:26:19Z</dcterms:modified>
</cp:coreProperties>
</file>